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61"/>
  </p:notesMasterIdLst>
  <p:sldIdLst>
    <p:sldId id="487" r:id="rId13"/>
    <p:sldId id="530" r:id="rId14"/>
    <p:sldId id="513" r:id="rId15"/>
    <p:sldId id="510" r:id="rId16"/>
    <p:sldId id="533" r:id="rId17"/>
    <p:sldId id="514" r:id="rId18"/>
    <p:sldId id="515" r:id="rId19"/>
    <p:sldId id="520" r:id="rId20"/>
    <p:sldId id="523" r:id="rId21"/>
    <p:sldId id="522" r:id="rId22"/>
    <p:sldId id="525" r:id="rId23"/>
    <p:sldId id="526" r:id="rId24"/>
    <p:sldId id="527" r:id="rId25"/>
    <p:sldId id="531" r:id="rId26"/>
    <p:sldId id="532" r:id="rId27"/>
    <p:sldId id="465" r:id="rId28"/>
    <p:sldId id="466" r:id="rId29"/>
    <p:sldId id="468" r:id="rId30"/>
    <p:sldId id="469" r:id="rId31"/>
    <p:sldId id="470" r:id="rId32"/>
    <p:sldId id="471" r:id="rId33"/>
    <p:sldId id="488" r:id="rId34"/>
    <p:sldId id="442" r:id="rId35"/>
    <p:sldId id="494" r:id="rId36"/>
    <p:sldId id="493" r:id="rId37"/>
    <p:sldId id="489" r:id="rId38"/>
    <p:sldId id="490" r:id="rId39"/>
    <p:sldId id="509" r:id="rId40"/>
    <p:sldId id="492" r:id="rId41"/>
    <p:sldId id="495" r:id="rId42"/>
    <p:sldId id="476" r:id="rId43"/>
    <p:sldId id="478" r:id="rId44"/>
    <p:sldId id="496" r:id="rId45"/>
    <p:sldId id="497" r:id="rId46"/>
    <p:sldId id="479" r:id="rId47"/>
    <p:sldId id="425" r:id="rId48"/>
    <p:sldId id="498" r:id="rId49"/>
    <p:sldId id="499" r:id="rId50"/>
    <p:sldId id="500" r:id="rId51"/>
    <p:sldId id="502" r:id="rId52"/>
    <p:sldId id="501" r:id="rId53"/>
    <p:sldId id="503" r:id="rId54"/>
    <p:sldId id="504" r:id="rId55"/>
    <p:sldId id="505" r:id="rId56"/>
    <p:sldId id="506" r:id="rId57"/>
    <p:sldId id="508" r:id="rId58"/>
    <p:sldId id="507" r:id="rId59"/>
    <p:sldId id="534" r:id="rId60"/>
  </p:sldIdLst>
  <p:sldSz cx="9144000" cy="6858000" type="screen4x3"/>
  <p:notesSz cx="9928225" cy="14357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79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21691-113B-4798-B89E-ABCA06410F70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D736132-91D4-4175-9076-865BEEDEDC17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UNIVERSIDADES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ENVOLVIDAS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07</a:t>
          </a:r>
          <a:endParaRPr lang="pt-BR" sz="1800" b="1" dirty="0">
            <a:solidFill>
              <a:schemeClr val="bg1"/>
            </a:solidFill>
          </a:endParaRPr>
        </a:p>
      </dgm:t>
    </dgm:pt>
    <dgm:pt modelId="{F2FD8C91-C0DA-489C-A8A5-5422821DD124}" type="parTrans" cxnId="{9038092E-07F9-4080-B755-05819EB98E96}">
      <dgm:prSet/>
      <dgm:spPr/>
      <dgm:t>
        <a:bodyPr/>
        <a:lstStyle/>
        <a:p>
          <a:endParaRPr lang="pt-BR"/>
        </a:p>
      </dgm:t>
    </dgm:pt>
    <dgm:pt modelId="{890E0E9A-5F6C-4FC8-99A7-6D389E2E9FA0}" type="sibTrans" cxnId="{9038092E-07F9-4080-B755-05819EB98E96}">
      <dgm:prSet/>
      <dgm:spPr/>
      <dgm:t>
        <a:bodyPr/>
        <a:lstStyle/>
        <a:p>
          <a:endParaRPr lang="pt-BR"/>
        </a:p>
      </dgm:t>
    </dgm:pt>
    <dgm:pt modelId="{BAE8CF27-B3D1-41E5-B4BD-5238A0ACDDEA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ALUNOS E PROFESSORES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350</a:t>
          </a:r>
          <a:endParaRPr lang="pt-BR" sz="1800" b="1" dirty="0">
            <a:solidFill>
              <a:schemeClr val="bg1"/>
            </a:solidFill>
          </a:endParaRPr>
        </a:p>
      </dgm:t>
    </dgm:pt>
    <dgm:pt modelId="{2F5C8558-6766-48F0-BF08-D7C13BE5BA34}" type="parTrans" cxnId="{626DBFA4-280D-4FD2-8979-258B0BCF8A4A}">
      <dgm:prSet/>
      <dgm:spPr/>
      <dgm:t>
        <a:bodyPr/>
        <a:lstStyle/>
        <a:p>
          <a:endParaRPr lang="pt-BR"/>
        </a:p>
      </dgm:t>
    </dgm:pt>
    <dgm:pt modelId="{F50827AB-8154-49F3-9C89-858A80F1A42B}" type="sibTrans" cxnId="{626DBFA4-280D-4FD2-8979-258B0BCF8A4A}">
      <dgm:prSet/>
      <dgm:spPr/>
      <dgm:t>
        <a:bodyPr/>
        <a:lstStyle/>
        <a:p>
          <a:endParaRPr lang="pt-BR"/>
        </a:p>
      </dgm:t>
    </dgm:pt>
    <dgm:pt modelId="{288F4720-5BEE-4FFA-8CB5-B209E0F74E5E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MUNICÍPIOS AUDITADOS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09</a:t>
          </a:r>
          <a:endParaRPr lang="pt-BR" sz="1800" b="1" dirty="0">
            <a:solidFill>
              <a:schemeClr val="bg1"/>
            </a:solidFill>
          </a:endParaRPr>
        </a:p>
      </dgm:t>
    </dgm:pt>
    <dgm:pt modelId="{D20DA13D-145B-49C4-B57F-A2400B715351}" type="parTrans" cxnId="{E99D17BE-9290-4BFB-8347-B9BE2A73BBAB}">
      <dgm:prSet/>
      <dgm:spPr/>
      <dgm:t>
        <a:bodyPr/>
        <a:lstStyle/>
        <a:p>
          <a:endParaRPr lang="pt-BR"/>
        </a:p>
      </dgm:t>
    </dgm:pt>
    <dgm:pt modelId="{A1E3814C-EDCA-4E83-9370-2AE15BFFA518}" type="sibTrans" cxnId="{E99D17BE-9290-4BFB-8347-B9BE2A73BBAB}">
      <dgm:prSet/>
      <dgm:spPr/>
      <dgm:t>
        <a:bodyPr/>
        <a:lstStyle/>
        <a:p>
          <a:endParaRPr lang="pt-BR"/>
        </a:p>
      </dgm:t>
    </dgm:pt>
    <dgm:pt modelId="{5AD7903F-0C62-417D-8562-0B9711FDDC0E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CAMPI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11</a:t>
          </a:r>
          <a:endParaRPr lang="pt-BR" sz="1800" b="1" dirty="0">
            <a:solidFill>
              <a:schemeClr val="bg1"/>
            </a:solidFill>
          </a:endParaRPr>
        </a:p>
      </dgm:t>
    </dgm:pt>
    <dgm:pt modelId="{AAAD79C9-79A3-4978-97D0-D79F00CE7794}" type="parTrans" cxnId="{97DA5890-F257-4F01-BD96-555211D612B8}">
      <dgm:prSet/>
      <dgm:spPr/>
      <dgm:t>
        <a:bodyPr/>
        <a:lstStyle/>
        <a:p>
          <a:endParaRPr lang="pt-BR"/>
        </a:p>
      </dgm:t>
    </dgm:pt>
    <dgm:pt modelId="{68DC8182-4042-42D6-8042-5D77FE72070D}" type="sibTrans" cxnId="{97DA5890-F257-4F01-BD96-555211D612B8}">
      <dgm:prSet/>
      <dgm:spPr/>
      <dgm:t>
        <a:bodyPr/>
        <a:lstStyle/>
        <a:p>
          <a:endParaRPr lang="pt-BR"/>
        </a:p>
      </dgm:t>
    </dgm:pt>
    <dgm:pt modelId="{D83BFB9D-D2DB-4111-90A6-52515D2867A4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MUNICÍPIOS PESQUISADOS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121</a:t>
          </a:r>
          <a:endParaRPr lang="pt-BR" sz="1800" b="1" dirty="0">
            <a:solidFill>
              <a:schemeClr val="bg1"/>
            </a:solidFill>
          </a:endParaRPr>
        </a:p>
      </dgm:t>
    </dgm:pt>
    <dgm:pt modelId="{DB2F38BB-1ECD-4B12-9D3D-F6B4FC68A87C}" type="parTrans" cxnId="{4A761E7D-1B27-44BC-B25B-499C8728B2D2}">
      <dgm:prSet/>
      <dgm:spPr/>
      <dgm:t>
        <a:bodyPr/>
        <a:lstStyle/>
        <a:p>
          <a:endParaRPr lang="pt-BR"/>
        </a:p>
      </dgm:t>
    </dgm:pt>
    <dgm:pt modelId="{1AD5DEE4-F023-478B-AA0C-B77FF1144120}" type="sibTrans" cxnId="{4A761E7D-1B27-44BC-B25B-499C8728B2D2}">
      <dgm:prSet/>
      <dgm:spPr/>
      <dgm:t>
        <a:bodyPr/>
        <a:lstStyle/>
        <a:p>
          <a:endParaRPr lang="pt-BR"/>
        </a:p>
      </dgm:t>
    </dgm:pt>
    <dgm:pt modelId="{B586F6DC-CA0D-47D7-B217-8F02078FFFD9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ORÇAMENTO 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R$ 2,3 Milhões</a:t>
          </a:r>
          <a:endParaRPr lang="pt-BR" sz="1800" b="1" dirty="0">
            <a:solidFill>
              <a:schemeClr val="bg1"/>
            </a:solidFill>
          </a:endParaRPr>
        </a:p>
      </dgm:t>
    </dgm:pt>
    <dgm:pt modelId="{1FFF09A9-3E7A-4D8A-A7F5-A227A505C506}" type="parTrans" cxnId="{FE8CB94A-878A-4AE7-ADED-5AD5C3D91434}">
      <dgm:prSet/>
      <dgm:spPr/>
      <dgm:t>
        <a:bodyPr/>
        <a:lstStyle/>
        <a:p>
          <a:endParaRPr lang="pt-BR"/>
        </a:p>
      </dgm:t>
    </dgm:pt>
    <dgm:pt modelId="{E7A7B0FC-863C-4137-9D97-B7DBF251CB3A}" type="sibTrans" cxnId="{FE8CB94A-878A-4AE7-ADED-5AD5C3D91434}">
      <dgm:prSet/>
      <dgm:spPr/>
      <dgm:t>
        <a:bodyPr/>
        <a:lstStyle/>
        <a:p>
          <a:endParaRPr lang="pt-BR"/>
        </a:p>
      </dgm:t>
    </dgm:pt>
    <dgm:pt modelId="{1E9540BC-6B28-48C0-B63D-C2D5C562319E}" type="pres">
      <dgm:prSet presAssocID="{1B721691-113B-4798-B89E-ABCA06410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E05A3F-37D4-4440-BEFA-38330DD30CB0}" type="pres">
      <dgm:prSet presAssocID="{5D736132-91D4-4175-9076-865BEEDEDC17}" presName="compNode" presStyleCnt="0"/>
      <dgm:spPr/>
    </dgm:pt>
    <dgm:pt modelId="{D2AE53F7-ECC7-4531-8EA6-945ADBE86E4B}" type="pres">
      <dgm:prSet presAssocID="{5D736132-91D4-4175-9076-865BEEDEDC17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32DB89-5AB0-40D2-BC02-ED56090DDABF}" type="pres">
      <dgm:prSet presAssocID="{5D736132-91D4-4175-9076-865BEEDEDC17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A07127-A9ED-464F-86D4-4F642481579F}" type="pres">
      <dgm:prSet presAssocID="{890E0E9A-5F6C-4FC8-99A7-6D389E2E9FA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6D942EF-E850-480B-9BBF-E514E72F30F3}" type="pres">
      <dgm:prSet presAssocID="{5AD7903F-0C62-417D-8562-0B9711FDDC0E}" presName="compNode" presStyleCnt="0"/>
      <dgm:spPr/>
    </dgm:pt>
    <dgm:pt modelId="{C6AADBDD-A0DA-4271-8A92-930F49849D8B}" type="pres">
      <dgm:prSet presAssocID="{5AD7903F-0C62-417D-8562-0B9711FDDC0E}" presName="pictRect" presStyleLbl="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1303DA-621D-4A80-BD7E-A7416831EBF4}" type="pres">
      <dgm:prSet presAssocID="{5AD7903F-0C62-417D-8562-0B9711FDDC0E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87AB85-0474-4034-ACF7-49A609135BAD}" type="pres">
      <dgm:prSet presAssocID="{68DC8182-4042-42D6-8042-5D77FE72070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E3FF38C-A35C-453C-80CF-4E1985D67F49}" type="pres">
      <dgm:prSet presAssocID="{BAE8CF27-B3D1-41E5-B4BD-5238A0ACDDEA}" presName="compNode" presStyleCnt="0"/>
      <dgm:spPr/>
    </dgm:pt>
    <dgm:pt modelId="{06B78CB2-1BAB-445C-A1C5-7175751B3B98}" type="pres">
      <dgm:prSet presAssocID="{BAE8CF27-B3D1-41E5-B4BD-5238A0ACDDEA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9F312A-5C49-4BE1-AA3B-D9CE0E584519}" type="pres">
      <dgm:prSet presAssocID="{BAE8CF27-B3D1-41E5-B4BD-5238A0ACDDEA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2F43EE-66C4-411A-AF3D-3E9F8DF5D7E5}" type="pres">
      <dgm:prSet presAssocID="{F50827AB-8154-49F3-9C89-858A80F1A42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21B4DDC-6CCB-4349-A3D2-4158ABDD913D}" type="pres">
      <dgm:prSet presAssocID="{288F4720-5BEE-4FFA-8CB5-B209E0F74E5E}" presName="compNode" presStyleCnt="0"/>
      <dgm:spPr/>
    </dgm:pt>
    <dgm:pt modelId="{4F6C88C5-EFB2-47E3-B4A0-562C7C8C6D90}" type="pres">
      <dgm:prSet presAssocID="{288F4720-5BEE-4FFA-8CB5-B209E0F74E5E}" presName="pictRect" presStyleLbl="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3401801-9D71-4991-8EEC-A2F77FF304E9}" type="pres">
      <dgm:prSet presAssocID="{288F4720-5BEE-4FFA-8CB5-B209E0F74E5E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12BCBE-200E-4760-A466-6DA216D556AC}" type="pres">
      <dgm:prSet presAssocID="{A1E3814C-EDCA-4E83-9370-2AE15BFFA51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73492FB-95B2-49CD-B658-8D989E6B20DD}" type="pres">
      <dgm:prSet presAssocID="{D83BFB9D-D2DB-4111-90A6-52515D2867A4}" presName="compNode" presStyleCnt="0"/>
      <dgm:spPr/>
    </dgm:pt>
    <dgm:pt modelId="{41CEE805-D65B-42A1-AFAC-394E3EF5D26B}" type="pres">
      <dgm:prSet presAssocID="{D83BFB9D-D2DB-4111-90A6-52515D2867A4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46C571B-8B2D-4E3B-9DB7-96AE659C2D32}" type="pres">
      <dgm:prSet presAssocID="{D83BFB9D-D2DB-4111-90A6-52515D2867A4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1D3427-88C9-4480-9366-51137E51E938}" type="pres">
      <dgm:prSet presAssocID="{1AD5DEE4-F023-478B-AA0C-B77FF114412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3C13AA2-18E5-4E7E-B480-1BD4D1930A85}" type="pres">
      <dgm:prSet presAssocID="{B586F6DC-CA0D-47D7-B217-8F02078FFFD9}" presName="compNode" presStyleCnt="0"/>
      <dgm:spPr/>
    </dgm:pt>
    <dgm:pt modelId="{6708D8A0-00E6-4789-A95A-39791FC94ED4}" type="pres">
      <dgm:prSet presAssocID="{B586F6DC-CA0D-47D7-B217-8F02078FFFD9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5F996C6-5187-40CB-B7B4-38D84E493496}" type="pres">
      <dgm:prSet presAssocID="{B586F6DC-CA0D-47D7-B217-8F02078FFFD9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151659-A305-49B8-9168-A809545A5C84}" type="presOf" srcId="{890E0E9A-5F6C-4FC8-99A7-6D389E2E9FA0}" destId="{B9A07127-A9ED-464F-86D4-4F642481579F}" srcOrd="0" destOrd="0" presId="urn:microsoft.com/office/officeart/2005/8/layout/pList1"/>
    <dgm:cxn modelId="{9038092E-07F9-4080-B755-05819EB98E96}" srcId="{1B721691-113B-4798-B89E-ABCA06410F70}" destId="{5D736132-91D4-4175-9076-865BEEDEDC17}" srcOrd="0" destOrd="0" parTransId="{F2FD8C91-C0DA-489C-A8A5-5422821DD124}" sibTransId="{890E0E9A-5F6C-4FC8-99A7-6D389E2E9FA0}"/>
    <dgm:cxn modelId="{3A485E17-2E61-4D57-8E50-E13F37044C5A}" type="presOf" srcId="{B586F6DC-CA0D-47D7-B217-8F02078FFFD9}" destId="{45F996C6-5187-40CB-B7B4-38D84E493496}" srcOrd="0" destOrd="0" presId="urn:microsoft.com/office/officeart/2005/8/layout/pList1"/>
    <dgm:cxn modelId="{D9DCB26E-17C5-43AA-B6C8-8B60A5318A52}" type="presOf" srcId="{5AD7903F-0C62-417D-8562-0B9711FDDC0E}" destId="{C91303DA-621D-4A80-BD7E-A7416831EBF4}" srcOrd="0" destOrd="0" presId="urn:microsoft.com/office/officeart/2005/8/layout/pList1"/>
    <dgm:cxn modelId="{43358D15-F847-44D9-85FF-EDA450C55E24}" type="presOf" srcId="{1B721691-113B-4798-B89E-ABCA06410F70}" destId="{1E9540BC-6B28-48C0-B63D-C2D5C562319E}" srcOrd="0" destOrd="0" presId="urn:microsoft.com/office/officeart/2005/8/layout/pList1"/>
    <dgm:cxn modelId="{17F6AE7D-B7BB-4761-9AFB-2C416932FB42}" type="presOf" srcId="{A1E3814C-EDCA-4E83-9370-2AE15BFFA518}" destId="{5812BCBE-200E-4760-A466-6DA216D556AC}" srcOrd="0" destOrd="0" presId="urn:microsoft.com/office/officeart/2005/8/layout/pList1"/>
    <dgm:cxn modelId="{97DA5890-F257-4F01-BD96-555211D612B8}" srcId="{1B721691-113B-4798-B89E-ABCA06410F70}" destId="{5AD7903F-0C62-417D-8562-0B9711FDDC0E}" srcOrd="1" destOrd="0" parTransId="{AAAD79C9-79A3-4978-97D0-D79F00CE7794}" sibTransId="{68DC8182-4042-42D6-8042-5D77FE72070D}"/>
    <dgm:cxn modelId="{1F77107F-530F-41E0-BCC1-DEB2DD49C404}" type="presOf" srcId="{F50827AB-8154-49F3-9C89-858A80F1A42B}" destId="{8C2F43EE-66C4-411A-AF3D-3E9F8DF5D7E5}" srcOrd="0" destOrd="0" presId="urn:microsoft.com/office/officeart/2005/8/layout/pList1"/>
    <dgm:cxn modelId="{C7E623CF-E500-41FA-A25B-32C4EAEA1DA6}" type="presOf" srcId="{288F4720-5BEE-4FFA-8CB5-B209E0F74E5E}" destId="{D3401801-9D71-4991-8EEC-A2F77FF304E9}" srcOrd="0" destOrd="0" presId="urn:microsoft.com/office/officeart/2005/8/layout/pList1"/>
    <dgm:cxn modelId="{E99D17BE-9290-4BFB-8347-B9BE2A73BBAB}" srcId="{1B721691-113B-4798-B89E-ABCA06410F70}" destId="{288F4720-5BEE-4FFA-8CB5-B209E0F74E5E}" srcOrd="3" destOrd="0" parTransId="{D20DA13D-145B-49C4-B57F-A2400B715351}" sibTransId="{A1E3814C-EDCA-4E83-9370-2AE15BFFA518}"/>
    <dgm:cxn modelId="{26C99655-5F27-41A4-8064-6CB8E06C600B}" type="presOf" srcId="{BAE8CF27-B3D1-41E5-B4BD-5238A0ACDDEA}" destId="{A99F312A-5C49-4BE1-AA3B-D9CE0E584519}" srcOrd="0" destOrd="0" presId="urn:microsoft.com/office/officeart/2005/8/layout/pList1"/>
    <dgm:cxn modelId="{1327CE31-8504-4177-9859-BE96C7B49AF2}" type="presOf" srcId="{1AD5DEE4-F023-478B-AA0C-B77FF1144120}" destId="{5D1D3427-88C9-4480-9366-51137E51E938}" srcOrd="0" destOrd="0" presId="urn:microsoft.com/office/officeart/2005/8/layout/pList1"/>
    <dgm:cxn modelId="{A6EEB21F-4AEB-40AD-AE87-ACAE0D180B1A}" type="presOf" srcId="{D83BFB9D-D2DB-4111-90A6-52515D2867A4}" destId="{746C571B-8B2D-4E3B-9DB7-96AE659C2D32}" srcOrd="0" destOrd="0" presId="urn:microsoft.com/office/officeart/2005/8/layout/pList1"/>
    <dgm:cxn modelId="{2311DB7A-A58D-45DB-8B33-00799BCBBEE0}" type="presOf" srcId="{68DC8182-4042-42D6-8042-5D77FE72070D}" destId="{1387AB85-0474-4034-ACF7-49A609135BAD}" srcOrd="0" destOrd="0" presId="urn:microsoft.com/office/officeart/2005/8/layout/pList1"/>
    <dgm:cxn modelId="{4A761E7D-1B27-44BC-B25B-499C8728B2D2}" srcId="{1B721691-113B-4798-B89E-ABCA06410F70}" destId="{D83BFB9D-D2DB-4111-90A6-52515D2867A4}" srcOrd="4" destOrd="0" parTransId="{DB2F38BB-1ECD-4B12-9D3D-F6B4FC68A87C}" sibTransId="{1AD5DEE4-F023-478B-AA0C-B77FF1144120}"/>
    <dgm:cxn modelId="{626DBFA4-280D-4FD2-8979-258B0BCF8A4A}" srcId="{1B721691-113B-4798-B89E-ABCA06410F70}" destId="{BAE8CF27-B3D1-41E5-B4BD-5238A0ACDDEA}" srcOrd="2" destOrd="0" parTransId="{2F5C8558-6766-48F0-BF08-D7C13BE5BA34}" sibTransId="{F50827AB-8154-49F3-9C89-858A80F1A42B}"/>
    <dgm:cxn modelId="{FE8CB94A-878A-4AE7-ADED-5AD5C3D91434}" srcId="{1B721691-113B-4798-B89E-ABCA06410F70}" destId="{B586F6DC-CA0D-47D7-B217-8F02078FFFD9}" srcOrd="5" destOrd="0" parTransId="{1FFF09A9-3E7A-4D8A-A7F5-A227A505C506}" sibTransId="{E7A7B0FC-863C-4137-9D97-B7DBF251CB3A}"/>
    <dgm:cxn modelId="{9C9795D0-0B8A-4D30-8A66-7ECBE1A4F96A}" type="presOf" srcId="{5D736132-91D4-4175-9076-865BEEDEDC17}" destId="{6532DB89-5AB0-40D2-BC02-ED56090DDABF}" srcOrd="0" destOrd="0" presId="urn:microsoft.com/office/officeart/2005/8/layout/pList1"/>
    <dgm:cxn modelId="{5907599B-A8FB-449E-8DE4-428D90A3F23D}" type="presParOf" srcId="{1E9540BC-6B28-48C0-B63D-C2D5C562319E}" destId="{C8E05A3F-37D4-4440-BEFA-38330DD30CB0}" srcOrd="0" destOrd="0" presId="urn:microsoft.com/office/officeart/2005/8/layout/pList1"/>
    <dgm:cxn modelId="{C0BC4B13-9D32-45A1-9F8E-62097AC9B6E8}" type="presParOf" srcId="{C8E05A3F-37D4-4440-BEFA-38330DD30CB0}" destId="{D2AE53F7-ECC7-4531-8EA6-945ADBE86E4B}" srcOrd="0" destOrd="0" presId="urn:microsoft.com/office/officeart/2005/8/layout/pList1"/>
    <dgm:cxn modelId="{91A627DC-32F5-4065-9267-6850A414ED8B}" type="presParOf" srcId="{C8E05A3F-37D4-4440-BEFA-38330DD30CB0}" destId="{6532DB89-5AB0-40D2-BC02-ED56090DDABF}" srcOrd="1" destOrd="0" presId="urn:microsoft.com/office/officeart/2005/8/layout/pList1"/>
    <dgm:cxn modelId="{BA3CFF62-2691-4897-9D3E-B7ACCB2024D3}" type="presParOf" srcId="{1E9540BC-6B28-48C0-B63D-C2D5C562319E}" destId="{B9A07127-A9ED-464F-86D4-4F642481579F}" srcOrd="1" destOrd="0" presId="urn:microsoft.com/office/officeart/2005/8/layout/pList1"/>
    <dgm:cxn modelId="{293BC8A9-EC03-4900-8AE8-25CB25384F02}" type="presParOf" srcId="{1E9540BC-6B28-48C0-B63D-C2D5C562319E}" destId="{16D942EF-E850-480B-9BBF-E514E72F30F3}" srcOrd="2" destOrd="0" presId="urn:microsoft.com/office/officeart/2005/8/layout/pList1"/>
    <dgm:cxn modelId="{1C57D243-7E5C-40F2-8ED7-2ACDA4DF2411}" type="presParOf" srcId="{16D942EF-E850-480B-9BBF-E514E72F30F3}" destId="{C6AADBDD-A0DA-4271-8A92-930F49849D8B}" srcOrd="0" destOrd="0" presId="urn:microsoft.com/office/officeart/2005/8/layout/pList1"/>
    <dgm:cxn modelId="{084655CD-6FA5-4476-8511-7B1C677DBF45}" type="presParOf" srcId="{16D942EF-E850-480B-9BBF-E514E72F30F3}" destId="{C91303DA-621D-4A80-BD7E-A7416831EBF4}" srcOrd="1" destOrd="0" presId="urn:microsoft.com/office/officeart/2005/8/layout/pList1"/>
    <dgm:cxn modelId="{34743570-A180-4A07-A247-761114E64DB6}" type="presParOf" srcId="{1E9540BC-6B28-48C0-B63D-C2D5C562319E}" destId="{1387AB85-0474-4034-ACF7-49A609135BAD}" srcOrd="3" destOrd="0" presId="urn:microsoft.com/office/officeart/2005/8/layout/pList1"/>
    <dgm:cxn modelId="{BB850178-7AD9-4C4D-B4F0-40E04B978E53}" type="presParOf" srcId="{1E9540BC-6B28-48C0-B63D-C2D5C562319E}" destId="{FE3FF38C-A35C-453C-80CF-4E1985D67F49}" srcOrd="4" destOrd="0" presId="urn:microsoft.com/office/officeart/2005/8/layout/pList1"/>
    <dgm:cxn modelId="{726704D2-878E-4397-8295-26EC01296D13}" type="presParOf" srcId="{FE3FF38C-A35C-453C-80CF-4E1985D67F49}" destId="{06B78CB2-1BAB-445C-A1C5-7175751B3B98}" srcOrd="0" destOrd="0" presId="urn:microsoft.com/office/officeart/2005/8/layout/pList1"/>
    <dgm:cxn modelId="{C669C2DA-ED37-4CA6-858F-EFF2ACEEA0D9}" type="presParOf" srcId="{FE3FF38C-A35C-453C-80CF-4E1985D67F49}" destId="{A99F312A-5C49-4BE1-AA3B-D9CE0E584519}" srcOrd="1" destOrd="0" presId="urn:microsoft.com/office/officeart/2005/8/layout/pList1"/>
    <dgm:cxn modelId="{C1A15A06-3685-48B9-8591-6C8492EBF51F}" type="presParOf" srcId="{1E9540BC-6B28-48C0-B63D-C2D5C562319E}" destId="{8C2F43EE-66C4-411A-AF3D-3E9F8DF5D7E5}" srcOrd="5" destOrd="0" presId="urn:microsoft.com/office/officeart/2005/8/layout/pList1"/>
    <dgm:cxn modelId="{19BA2A98-643A-494B-84A7-41BD2DD6AC49}" type="presParOf" srcId="{1E9540BC-6B28-48C0-B63D-C2D5C562319E}" destId="{F21B4DDC-6CCB-4349-A3D2-4158ABDD913D}" srcOrd="6" destOrd="0" presId="urn:microsoft.com/office/officeart/2005/8/layout/pList1"/>
    <dgm:cxn modelId="{BFB01A6D-0959-4A2D-AA94-35D414C87516}" type="presParOf" srcId="{F21B4DDC-6CCB-4349-A3D2-4158ABDD913D}" destId="{4F6C88C5-EFB2-47E3-B4A0-562C7C8C6D90}" srcOrd="0" destOrd="0" presId="urn:microsoft.com/office/officeart/2005/8/layout/pList1"/>
    <dgm:cxn modelId="{C2344339-C21E-4B37-8F3A-08D438EC57BA}" type="presParOf" srcId="{F21B4DDC-6CCB-4349-A3D2-4158ABDD913D}" destId="{D3401801-9D71-4991-8EEC-A2F77FF304E9}" srcOrd="1" destOrd="0" presId="urn:microsoft.com/office/officeart/2005/8/layout/pList1"/>
    <dgm:cxn modelId="{5B40B706-D056-4DFB-A8B9-D55306723B82}" type="presParOf" srcId="{1E9540BC-6B28-48C0-B63D-C2D5C562319E}" destId="{5812BCBE-200E-4760-A466-6DA216D556AC}" srcOrd="7" destOrd="0" presId="urn:microsoft.com/office/officeart/2005/8/layout/pList1"/>
    <dgm:cxn modelId="{A70E5640-6C4B-46B9-955B-45F2464FD1E8}" type="presParOf" srcId="{1E9540BC-6B28-48C0-B63D-C2D5C562319E}" destId="{F73492FB-95B2-49CD-B658-8D989E6B20DD}" srcOrd="8" destOrd="0" presId="urn:microsoft.com/office/officeart/2005/8/layout/pList1"/>
    <dgm:cxn modelId="{8BAB40A0-E28E-4695-8102-4A6A800778CA}" type="presParOf" srcId="{F73492FB-95B2-49CD-B658-8D989E6B20DD}" destId="{41CEE805-D65B-42A1-AFAC-394E3EF5D26B}" srcOrd="0" destOrd="0" presId="urn:microsoft.com/office/officeart/2005/8/layout/pList1"/>
    <dgm:cxn modelId="{157B270D-E57F-4936-BC7E-ED9AF458493D}" type="presParOf" srcId="{F73492FB-95B2-49CD-B658-8D989E6B20DD}" destId="{746C571B-8B2D-4E3B-9DB7-96AE659C2D32}" srcOrd="1" destOrd="0" presId="urn:microsoft.com/office/officeart/2005/8/layout/pList1"/>
    <dgm:cxn modelId="{9EE994C5-9E32-4531-AC01-0C74FAA22A7E}" type="presParOf" srcId="{1E9540BC-6B28-48C0-B63D-C2D5C562319E}" destId="{5D1D3427-88C9-4480-9366-51137E51E938}" srcOrd="9" destOrd="0" presId="urn:microsoft.com/office/officeart/2005/8/layout/pList1"/>
    <dgm:cxn modelId="{710ED234-8438-4FC1-BBED-B3DD388EDE12}" type="presParOf" srcId="{1E9540BC-6B28-48C0-B63D-C2D5C562319E}" destId="{D3C13AA2-18E5-4E7E-B480-1BD4D1930A85}" srcOrd="10" destOrd="0" presId="urn:microsoft.com/office/officeart/2005/8/layout/pList1"/>
    <dgm:cxn modelId="{D2FC32B4-5181-4A1F-81A4-E183909141B8}" type="presParOf" srcId="{D3C13AA2-18E5-4E7E-B480-1BD4D1930A85}" destId="{6708D8A0-00E6-4789-A95A-39791FC94ED4}" srcOrd="0" destOrd="0" presId="urn:microsoft.com/office/officeart/2005/8/layout/pList1"/>
    <dgm:cxn modelId="{B3322FDA-BCC1-45E3-826A-6FFAB93FA1EA}" type="presParOf" srcId="{D3C13AA2-18E5-4E7E-B480-1BD4D1930A85}" destId="{45F996C6-5187-40CB-B7B4-38D84E49349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22331-17BB-456E-BD84-9D5C5727220D}" type="doc">
      <dgm:prSet loTypeId="urn:microsoft.com/office/officeart/2011/layout/Circle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73A6329-2CB0-40A9-9EEA-2BF023A9E1B4}">
      <dgm:prSet phldrT="[Texto]" custT="1"/>
      <dgm:spPr/>
      <dgm:t>
        <a:bodyPr/>
        <a:lstStyle/>
        <a:p>
          <a:r>
            <a:rPr lang="pt-BR" sz="2000" b="1" dirty="0" smtClean="0"/>
            <a:t>Set-Dez 2011</a:t>
          </a:r>
          <a:endParaRPr lang="pt-BR" sz="2000" b="1" dirty="0"/>
        </a:p>
      </dgm:t>
    </dgm:pt>
    <dgm:pt modelId="{DA8535EC-E3BA-4309-B36C-945B99900916}" type="parTrans" cxnId="{56222100-1709-46AF-A6BC-1C5DA12AF607}">
      <dgm:prSet/>
      <dgm:spPr/>
      <dgm:t>
        <a:bodyPr/>
        <a:lstStyle/>
        <a:p>
          <a:endParaRPr lang="pt-BR"/>
        </a:p>
      </dgm:t>
    </dgm:pt>
    <dgm:pt modelId="{20F9191E-8151-46E0-91A2-3F78A010726F}" type="sibTrans" cxnId="{56222100-1709-46AF-A6BC-1C5DA12AF607}">
      <dgm:prSet/>
      <dgm:spPr/>
      <dgm:t>
        <a:bodyPr/>
        <a:lstStyle/>
        <a:p>
          <a:endParaRPr lang="pt-BR"/>
        </a:p>
      </dgm:t>
    </dgm:pt>
    <dgm:pt modelId="{B82E2F70-E5E8-453F-81E5-54FDCD5805E1}">
      <dgm:prSet phldrT="[Texto]" custT="1"/>
      <dgm:spPr/>
      <dgm:t>
        <a:bodyPr/>
        <a:lstStyle/>
        <a:p>
          <a:pPr algn="ctr"/>
          <a:r>
            <a:rPr lang="pt-BR" sz="1900" b="1" dirty="0" err="1" smtClean="0"/>
            <a:t>Planeja-mento</a:t>
          </a:r>
          <a:endParaRPr lang="pt-BR" sz="1900" b="1" dirty="0"/>
        </a:p>
      </dgm:t>
    </dgm:pt>
    <dgm:pt modelId="{435BA1C2-4B1C-4407-B33A-1993527BB480}" type="parTrans" cxnId="{DAD9092D-773F-458B-B887-C8B1FC30EB5E}">
      <dgm:prSet/>
      <dgm:spPr/>
      <dgm:t>
        <a:bodyPr/>
        <a:lstStyle/>
        <a:p>
          <a:endParaRPr lang="pt-BR"/>
        </a:p>
      </dgm:t>
    </dgm:pt>
    <dgm:pt modelId="{4C345CF8-4E9C-4708-97DD-F98B0C3FBBA0}" type="sibTrans" cxnId="{DAD9092D-773F-458B-B887-C8B1FC30EB5E}">
      <dgm:prSet/>
      <dgm:spPr/>
      <dgm:t>
        <a:bodyPr/>
        <a:lstStyle/>
        <a:p>
          <a:endParaRPr lang="pt-BR"/>
        </a:p>
      </dgm:t>
    </dgm:pt>
    <dgm:pt modelId="{C8075F9B-B5C9-4929-AA3F-5746AF0F8585}">
      <dgm:prSet phldrT="[Texto]" custT="1"/>
      <dgm:spPr/>
      <dgm:t>
        <a:bodyPr/>
        <a:lstStyle/>
        <a:p>
          <a:r>
            <a:rPr lang="pt-BR" sz="2000" b="1" dirty="0" smtClean="0"/>
            <a:t>Jan-Mar 2012</a:t>
          </a:r>
          <a:endParaRPr lang="pt-BR" sz="2000" b="1" dirty="0"/>
        </a:p>
      </dgm:t>
    </dgm:pt>
    <dgm:pt modelId="{3F4F7896-7B09-4039-8221-0DEC84E01F78}" type="parTrans" cxnId="{830E4890-F7CE-491C-BE80-74166716946A}">
      <dgm:prSet/>
      <dgm:spPr/>
      <dgm:t>
        <a:bodyPr/>
        <a:lstStyle/>
        <a:p>
          <a:endParaRPr lang="pt-BR"/>
        </a:p>
      </dgm:t>
    </dgm:pt>
    <dgm:pt modelId="{729617F3-9C4C-4B27-896C-7222491EA8C5}" type="sibTrans" cxnId="{830E4890-F7CE-491C-BE80-74166716946A}">
      <dgm:prSet/>
      <dgm:spPr/>
      <dgm:t>
        <a:bodyPr/>
        <a:lstStyle/>
        <a:p>
          <a:endParaRPr lang="pt-BR"/>
        </a:p>
      </dgm:t>
    </dgm:pt>
    <dgm:pt modelId="{1BE4C559-DAB3-4C71-9C05-D3014E6FB188}">
      <dgm:prSet phldrT="[Texto]" custT="1"/>
      <dgm:spPr/>
      <dgm:t>
        <a:bodyPr/>
        <a:lstStyle/>
        <a:p>
          <a:pPr algn="ctr"/>
          <a:r>
            <a:rPr lang="pt-BR" sz="1900" b="1" dirty="0" err="1" smtClean="0"/>
            <a:t>Pré</a:t>
          </a:r>
          <a:r>
            <a:rPr lang="pt-BR" sz="1900" b="1" dirty="0" smtClean="0"/>
            <a:t>-execução</a:t>
          </a:r>
          <a:endParaRPr lang="pt-BR" sz="1900" b="1" dirty="0"/>
        </a:p>
      </dgm:t>
    </dgm:pt>
    <dgm:pt modelId="{79C3A5FF-6FE3-4C5F-99B9-A0A42849DDC0}" type="parTrans" cxnId="{0BA3A54A-1CC0-4AF5-85E7-B28B1036A4FF}">
      <dgm:prSet/>
      <dgm:spPr/>
      <dgm:t>
        <a:bodyPr/>
        <a:lstStyle/>
        <a:p>
          <a:endParaRPr lang="pt-BR"/>
        </a:p>
      </dgm:t>
    </dgm:pt>
    <dgm:pt modelId="{CCB36458-7637-42A8-92D4-58448C4A096C}" type="sibTrans" cxnId="{0BA3A54A-1CC0-4AF5-85E7-B28B1036A4FF}">
      <dgm:prSet/>
      <dgm:spPr/>
      <dgm:t>
        <a:bodyPr/>
        <a:lstStyle/>
        <a:p>
          <a:endParaRPr lang="pt-BR"/>
        </a:p>
      </dgm:t>
    </dgm:pt>
    <dgm:pt modelId="{433197B6-5014-4DAB-9C31-AF5B4B88153F}">
      <dgm:prSet phldrT="[Texto]" custT="1"/>
      <dgm:spPr/>
      <dgm:t>
        <a:bodyPr/>
        <a:lstStyle/>
        <a:p>
          <a:r>
            <a:rPr lang="pt-BR" sz="2000" b="1" dirty="0" err="1" smtClean="0"/>
            <a:t>Abr</a:t>
          </a:r>
          <a:r>
            <a:rPr lang="pt-BR" sz="2000" b="1" dirty="0" smtClean="0"/>
            <a:t>-Mai 2012</a:t>
          </a:r>
          <a:endParaRPr lang="pt-BR" sz="2000" b="1" dirty="0"/>
        </a:p>
      </dgm:t>
    </dgm:pt>
    <dgm:pt modelId="{C9F5DA8D-6635-411B-BEF5-F6EF9C09CE51}" type="parTrans" cxnId="{9FDFA37B-3448-4860-9FC5-F31D8CAA7DEA}">
      <dgm:prSet/>
      <dgm:spPr/>
      <dgm:t>
        <a:bodyPr/>
        <a:lstStyle/>
        <a:p>
          <a:endParaRPr lang="pt-BR"/>
        </a:p>
      </dgm:t>
    </dgm:pt>
    <dgm:pt modelId="{C590C7BE-4809-4833-91CB-05997A1A7A17}" type="sibTrans" cxnId="{9FDFA37B-3448-4860-9FC5-F31D8CAA7DEA}">
      <dgm:prSet/>
      <dgm:spPr/>
      <dgm:t>
        <a:bodyPr/>
        <a:lstStyle/>
        <a:p>
          <a:endParaRPr lang="pt-BR"/>
        </a:p>
      </dgm:t>
    </dgm:pt>
    <dgm:pt modelId="{C3D8D0A9-ED78-48C6-B7C2-67D6AC0E2612}">
      <dgm:prSet phldrT="[Texto]" custT="1"/>
      <dgm:spPr/>
      <dgm:t>
        <a:bodyPr/>
        <a:lstStyle/>
        <a:p>
          <a:pPr algn="ctr"/>
          <a:r>
            <a:rPr lang="pt-BR" sz="1900" b="1" dirty="0" smtClean="0"/>
            <a:t>Execução</a:t>
          </a:r>
          <a:endParaRPr lang="pt-BR" sz="1900" b="1" dirty="0"/>
        </a:p>
      </dgm:t>
    </dgm:pt>
    <dgm:pt modelId="{9ECFEA11-A33D-4517-8B8A-4E664735B67F}" type="parTrans" cxnId="{660FDE26-4427-41C4-99B9-427A25CB9EC7}">
      <dgm:prSet/>
      <dgm:spPr/>
      <dgm:t>
        <a:bodyPr/>
        <a:lstStyle/>
        <a:p>
          <a:endParaRPr lang="pt-BR"/>
        </a:p>
      </dgm:t>
    </dgm:pt>
    <dgm:pt modelId="{430C4F17-12FF-4A1F-93FE-4913B5347028}" type="sibTrans" cxnId="{660FDE26-4427-41C4-99B9-427A25CB9EC7}">
      <dgm:prSet/>
      <dgm:spPr/>
      <dgm:t>
        <a:bodyPr/>
        <a:lstStyle/>
        <a:p>
          <a:endParaRPr lang="pt-BR"/>
        </a:p>
      </dgm:t>
    </dgm:pt>
    <dgm:pt modelId="{E262E6F3-4315-4A51-869E-CB3E2BDAEE1B}">
      <dgm:prSet phldrT="[Texto]" custT="1"/>
      <dgm:spPr/>
      <dgm:t>
        <a:bodyPr/>
        <a:lstStyle/>
        <a:p>
          <a:r>
            <a:rPr lang="pt-BR" sz="2000" b="1" dirty="0" err="1" smtClean="0"/>
            <a:t>Jun-Jul</a:t>
          </a:r>
          <a:r>
            <a:rPr lang="pt-BR" sz="2000" b="1" dirty="0" smtClean="0"/>
            <a:t> 2012</a:t>
          </a:r>
          <a:endParaRPr lang="pt-BR" sz="2000" b="1" dirty="0"/>
        </a:p>
      </dgm:t>
    </dgm:pt>
    <dgm:pt modelId="{A5ADAEF0-4C73-4F8B-9347-E73677EE63CA}" type="parTrans" cxnId="{35749E8F-6DBA-4229-B953-A4316C4EF89F}">
      <dgm:prSet/>
      <dgm:spPr/>
      <dgm:t>
        <a:bodyPr/>
        <a:lstStyle/>
        <a:p>
          <a:endParaRPr lang="pt-BR"/>
        </a:p>
      </dgm:t>
    </dgm:pt>
    <dgm:pt modelId="{10B562EF-351C-4423-A8A2-8A32BFA71F3D}" type="sibTrans" cxnId="{35749E8F-6DBA-4229-B953-A4316C4EF89F}">
      <dgm:prSet/>
      <dgm:spPr/>
      <dgm:t>
        <a:bodyPr/>
        <a:lstStyle/>
        <a:p>
          <a:endParaRPr lang="pt-BR"/>
        </a:p>
      </dgm:t>
    </dgm:pt>
    <dgm:pt modelId="{392CB2CE-3705-4749-8983-AC60A2817422}">
      <dgm:prSet phldrT="[Texto]" custT="1"/>
      <dgm:spPr/>
      <dgm:t>
        <a:bodyPr/>
        <a:lstStyle/>
        <a:p>
          <a:pPr algn="ctr"/>
          <a:r>
            <a:rPr lang="pt-BR" sz="1900" b="1" dirty="0" smtClean="0"/>
            <a:t>Relatório</a:t>
          </a:r>
          <a:endParaRPr lang="pt-BR" sz="1900" b="1" dirty="0"/>
        </a:p>
      </dgm:t>
    </dgm:pt>
    <dgm:pt modelId="{7192D295-208D-45C2-876B-A518B0AD2C86}" type="parTrans" cxnId="{AC274F22-6785-4DDE-A09E-3A2279D246D0}">
      <dgm:prSet/>
      <dgm:spPr/>
      <dgm:t>
        <a:bodyPr/>
        <a:lstStyle/>
        <a:p>
          <a:endParaRPr lang="pt-BR"/>
        </a:p>
      </dgm:t>
    </dgm:pt>
    <dgm:pt modelId="{9DB7CC47-080D-4079-B4D7-A7F2C6B9A2B7}" type="sibTrans" cxnId="{AC274F22-6785-4DDE-A09E-3A2279D246D0}">
      <dgm:prSet/>
      <dgm:spPr/>
      <dgm:t>
        <a:bodyPr/>
        <a:lstStyle/>
        <a:p>
          <a:endParaRPr lang="pt-BR"/>
        </a:p>
      </dgm:t>
    </dgm:pt>
    <dgm:pt modelId="{0DD66425-27AA-470F-83BB-19123E0088AF}">
      <dgm:prSet phldrT="[Texto]" custT="1"/>
      <dgm:spPr/>
      <dgm:t>
        <a:bodyPr/>
        <a:lstStyle/>
        <a:p>
          <a:pPr algn="ctr"/>
          <a:r>
            <a:rPr lang="pt-BR" sz="1900" b="1" dirty="0" smtClean="0"/>
            <a:t>Concepção e</a:t>
          </a:r>
          <a:br>
            <a:rPr lang="pt-BR" sz="1900" b="1" dirty="0" smtClean="0"/>
          </a:br>
          <a:r>
            <a:rPr lang="pt-BR" sz="1900" b="1" dirty="0" smtClean="0"/>
            <a:t>Estruturação</a:t>
          </a:r>
          <a:endParaRPr lang="pt-BR" sz="1900" b="1" dirty="0"/>
        </a:p>
      </dgm:t>
    </dgm:pt>
    <dgm:pt modelId="{42863F82-C1B0-40B3-AB24-C0B751A3C486}" type="parTrans" cxnId="{920D5437-0911-42FA-8B73-EF9FE90CC33B}">
      <dgm:prSet/>
      <dgm:spPr/>
      <dgm:t>
        <a:bodyPr/>
        <a:lstStyle/>
        <a:p>
          <a:endParaRPr lang="pt-BR"/>
        </a:p>
      </dgm:t>
    </dgm:pt>
    <dgm:pt modelId="{617AF325-A4EA-4F66-88B9-A1449A4B284B}" type="sibTrans" cxnId="{920D5437-0911-42FA-8B73-EF9FE90CC33B}">
      <dgm:prSet/>
      <dgm:spPr/>
      <dgm:t>
        <a:bodyPr/>
        <a:lstStyle/>
        <a:p>
          <a:endParaRPr lang="pt-BR"/>
        </a:p>
      </dgm:t>
    </dgm:pt>
    <dgm:pt modelId="{1D6C0C8A-F9CC-41D9-BCAD-8C85BF2D9CE8}">
      <dgm:prSet phldrT="[Texto]" custT="1"/>
      <dgm:spPr/>
      <dgm:t>
        <a:bodyPr/>
        <a:lstStyle/>
        <a:p>
          <a:r>
            <a:rPr lang="pt-BR" sz="2000" b="1" dirty="0" err="1" smtClean="0"/>
            <a:t>Jan-Ago</a:t>
          </a:r>
          <a:r>
            <a:rPr lang="pt-BR" sz="2000" b="1" dirty="0" smtClean="0"/>
            <a:t/>
          </a:r>
          <a:br>
            <a:rPr lang="pt-BR" sz="2000" b="1" dirty="0" smtClean="0"/>
          </a:br>
          <a:r>
            <a:rPr lang="pt-BR" sz="2000" b="1" dirty="0" smtClean="0"/>
            <a:t>2011</a:t>
          </a:r>
          <a:endParaRPr lang="pt-BR" sz="2000" b="1" dirty="0"/>
        </a:p>
      </dgm:t>
    </dgm:pt>
    <dgm:pt modelId="{6337DCA6-14AE-4A98-90B8-7E39BBD7FF61}" type="parTrans" cxnId="{39EDD916-CDF3-400D-937F-FA0B76759723}">
      <dgm:prSet/>
      <dgm:spPr/>
      <dgm:t>
        <a:bodyPr/>
        <a:lstStyle/>
        <a:p>
          <a:endParaRPr lang="pt-BR"/>
        </a:p>
      </dgm:t>
    </dgm:pt>
    <dgm:pt modelId="{AB448480-E6E5-4057-8CCD-51B3DC3FC3AE}" type="sibTrans" cxnId="{39EDD916-CDF3-400D-937F-FA0B76759723}">
      <dgm:prSet/>
      <dgm:spPr/>
      <dgm:t>
        <a:bodyPr/>
        <a:lstStyle/>
        <a:p>
          <a:endParaRPr lang="pt-BR"/>
        </a:p>
      </dgm:t>
    </dgm:pt>
    <dgm:pt modelId="{57E077B5-C212-401C-A9AD-A24C73DECDA8}" type="pres">
      <dgm:prSet presAssocID="{9F722331-17BB-456E-BD84-9D5C5727220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1FAF876F-A52A-439F-8AEB-E7B4584377D1}" type="pres">
      <dgm:prSet presAssocID="{E262E6F3-4315-4A51-869E-CB3E2BDAEE1B}" presName="Accent5" presStyleCnt="0"/>
      <dgm:spPr/>
      <dgm:t>
        <a:bodyPr/>
        <a:lstStyle/>
        <a:p>
          <a:endParaRPr lang="pt-BR"/>
        </a:p>
      </dgm:t>
    </dgm:pt>
    <dgm:pt modelId="{95EA8C92-A01D-4C5D-AC6D-AE4E869DF8ED}" type="pres">
      <dgm:prSet presAssocID="{E262E6F3-4315-4A51-869E-CB3E2BDAEE1B}" presName="Accent" presStyleLbl="node1" presStyleIdx="0" presStyleCnt="5"/>
      <dgm:spPr/>
      <dgm:t>
        <a:bodyPr/>
        <a:lstStyle/>
        <a:p>
          <a:endParaRPr lang="pt-BR"/>
        </a:p>
      </dgm:t>
    </dgm:pt>
    <dgm:pt modelId="{D62FAEB1-4E64-435C-8667-8531BC19BA0C}" type="pres">
      <dgm:prSet presAssocID="{E262E6F3-4315-4A51-869E-CB3E2BDAEE1B}" presName="ParentBackground5" presStyleCnt="0"/>
      <dgm:spPr/>
      <dgm:t>
        <a:bodyPr/>
        <a:lstStyle/>
        <a:p>
          <a:endParaRPr lang="pt-BR"/>
        </a:p>
      </dgm:t>
    </dgm:pt>
    <dgm:pt modelId="{5C5F929E-DBEE-4958-834B-2A13A3ADC441}" type="pres">
      <dgm:prSet presAssocID="{E262E6F3-4315-4A51-869E-CB3E2BDAEE1B}" presName="ParentBackground" presStyleLbl="fgAcc1" presStyleIdx="0" presStyleCnt="5"/>
      <dgm:spPr/>
      <dgm:t>
        <a:bodyPr/>
        <a:lstStyle/>
        <a:p>
          <a:endParaRPr lang="pt-BR"/>
        </a:p>
      </dgm:t>
    </dgm:pt>
    <dgm:pt modelId="{8FF0186F-8925-4BF5-885A-C54F41AA5AEA}" type="pres">
      <dgm:prSet presAssocID="{E262E6F3-4315-4A51-869E-CB3E2BDAEE1B}" presName="Child5" presStyleLbl="revTx" presStyleIdx="0" presStyleCnt="5" custAng="0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8572CD-A9C5-4371-969E-B162E678A23E}" type="pres">
      <dgm:prSet presAssocID="{E262E6F3-4315-4A51-869E-CB3E2BDAEE1B}" presName="Parent5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7ED7BA-091D-4781-8C65-CD4AA8649B54}" type="pres">
      <dgm:prSet presAssocID="{433197B6-5014-4DAB-9C31-AF5B4B88153F}" presName="Accent4" presStyleCnt="0"/>
      <dgm:spPr/>
      <dgm:t>
        <a:bodyPr/>
        <a:lstStyle/>
        <a:p>
          <a:endParaRPr lang="pt-BR"/>
        </a:p>
      </dgm:t>
    </dgm:pt>
    <dgm:pt modelId="{97C88CE8-2129-48B3-805E-E9B8771BA721}" type="pres">
      <dgm:prSet presAssocID="{433197B6-5014-4DAB-9C31-AF5B4B88153F}" presName="Accent" presStyleLbl="node1" presStyleIdx="1" presStyleCnt="5"/>
      <dgm:spPr/>
      <dgm:t>
        <a:bodyPr/>
        <a:lstStyle/>
        <a:p>
          <a:endParaRPr lang="pt-BR"/>
        </a:p>
      </dgm:t>
    </dgm:pt>
    <dgm:pt modelId="{EB2E8612-2F0C-418A-8B7F-F91FF62E5A2F}" type="pres">
      <dgm:prSet presAssocID="{433197B6-5014-4DAB-9C31-AF5B4B88153F}" presName="ParentBackground4" presStyleCnt="0"/>
      <dgm:spPr/>
      <dgm:t>
        <a:bodyPr/>
        <a:lstStyle/>
        <a:p>
          <a:endParaRPr lang="pt-BR"/>
        </a:p>
      </dgm:t>
    </dgm:pt>
    <dgm:pt modelId="{D9BAE2AB-8511-405D-9310-20753EFC8A15}" type="pres">
      <dgm:prSet presAssocID="{433197B6-5014-4DAB-9C31-AF5B4B88153F}" presName="ParentBackground" presStyleLbl="fgAcc1" presStyleIdx="1" presStyleCnt="5"/>
      <dgm:spPr/>
      <dgm:t>
        <a:bodyPr/>
        <a:lstStyle/>
        <a:p>
          <a:endParaRPr lang="pt-BR"/>
        </a:p>
      </dgm:t>
    </dgm:pt>
    <dgm:pt modelId="{B5F77B83-E924-4D81-9DFD-B2DB58E97065}" type="pres">
      <dgm:prSet presAssocID="{433197B6-5014-4DAB-9C31-AF5B4B88153F}" presName="Child4" presStyleLbl="revTx" presStyleIdx="1" presStyleCnt="5" custAng="0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8E5CCF-584E-485B-AF08-5146AB0DF27B}" type="pres">
      <dgm:prSet presAssocID="{433197B6-5014-4DAB-9C31-AF5B4B88153F}" presName="Parent4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67371E-8D1B-41A7-9068-E775F9B87D68}" type="pres">
      <dgm:prSet presAssocID="{C8075F9B-B5C9-4929-AA3F-5746AF0F8585}" presName="Accent3" presStyleCnt="0"/>
      <dgm:spPr/>
      <dgm:t>
        <a:bodyPr/>
        <a:lstStyle/>
        <a:p>
          <a:endParaRPr lang="pt-BR"/>
        </a:p>
      </dgm:t>
    </dgm:pt>
    <dgm:pt modelId="{54ED38B4-79BF-4592-9BEE-B84CCD821169}" type="pres">
      <dgm:prSet presAssocID="{C8075F9B-B5C9-4929-AA3F-5746AF0F8585}" presName="Accent" presStyleLbl="node1" presStyleIdx="2" presStyleCnt="5"/>
      <dgm:spPr/>
      <dgm:t>
        <a:bodyPr/>
        <a:lstStyle/>
        <a:p>
          <a:endParaRPr lang="pt-BR"/>
        </a:p>
      </dgm:t>
    </dgm:pt>
    <dgm:pt modelId="{D0CB80C6-6B3C-41DB-9CBB-1A84AF039FBF}" type="pres">
      <dgm:prSet presAssocID="{C8075F9B-B5C9-4929-AA3F-5746AF0F8585}" presName="ParentBackground3" presStyleCnt="0"/>
      <dgm:spPr/>
      <dgm:t>
        <a:bodyPr/>
        <a:lstStyle/>
        <a:p>
          <a:endParaRPr lang="pt-BR"/>
        </a:p>
      </dgm:t>
    </dgm:pt>
    <dgm:pt modelId="{1FD538BE-C468-4EBF-90C6-6D11BBC4657C}" type="pres">
      <dgm:prSet presAssocID="{C8075F9B-B5C9-4929-AA3F-5746AF0F8585}" presName="ParentBackground" presStyleLbl="fgAcc1" presStyleIdx="2" presStyleCnt="5"/>
      <dgm:spPr/>
      <dgm:t>
        <a:bodyPr/>
        <a:lstStyle/>
        <a:p>
          <a:endParaRPr lang="pt-BR"/>
        </a:p>
      </dgm:t>
    </dgm:pt>
    <dgm:pt modelId="{4AFC6844-FE0E-40D8-AA08-BDD2635169C9}" type="pres">
      <dgm:prSet presAssocID="{C8075F9B-B5C9-4929-AA3F-5746AF0F8585}" presName="Child3" presStyleLbl="revTx" presStyleIdx="2" presStyleCnt="5" custAng="0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1A57F2-AFFC-4A24-AD31-4152AB1F4C8A}" type="pres">
      <dgm:prSet presAssocID="{C8075F9B-B5C9-4929-AA3F-5746AF0F8585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1924C-6A2C-4034-A2B4-B656AA22C1C3}" type="pres">
      <dgm:prSet presAssocID="{A73A6329-2CB0-40A9-9EEA-2BF023A9E1B4}" presName="Accent2" presStyleCnt="0"/>
      <dgm:spPr/>
      <dgm:t>
        <a:bodyPr/>
        <a:lstStyle/>
        <a:p>
          <a:endParaRPr lang="pt-BR"/>
        </a:p>
      </dgm:t>
    </dgm:pt>
    <dgm:pt modelId="{BE0C74C0-37F8-40FF-8B12-98C2699BBE7A}" type="pres">
      <dgm:prSet presAssocID="{A73A6329-2CB0-40A9-9EEA-2BF023A9E1B4}" presName="Accent" presStyleLbl="node1" presStyleIdx="3" presStyleCnt="5"/>
      <dgm:spPr/>
      <dgm:t>
        <a:bodyPr/>
        <a:lstStyle/>
        <a:p>
          <a:endParaRPr lang="pt-BR"/>
        </a:p>
      </dgm:t>
    </dgm:pt>
    <dgm:pt modelId="{F7FC2B54-4147-43DA-A691-9AE377CDCDBB}" type="pres">
      <dgm:prSet presAssocID="{A73A6329-2CB0-40A9-9EEA-2BF023A9E1B4}" presName="ParentBackground2" presStyleCnt="0"/>
      <dgm:spPr/>
      <dgm:t>
        <a:bodyPr/>
        <a:lstStyle/>
        <a:p>
          <a:endParaRPr lang="pt-BR"/>
        </a:p>
      </dgm:t>
    </dgm:pt>
    <dgm:pt modelId="{EC8092ED-5E32-44D8-8BCB-583D2B816AE4}" type="pres">
      <dgm:prSet presAssocID="{A73A6329-2CB0-40A9-9EEA-2BF023A9E1B4}" presName="ParentBackground" presStyleLbl="fgAcc1" presStyleIdx="3" presStyleCnt="5"/>
      <dgm:spPr/>
      <dgm:t>
        <a:bodyPr/>
        <a:lstStyle/>
        <a:p>
          <a:endParaRPr lang="pt-BR"/>
        </a:p>
      </dgm:t>
    </dgm:pt>
    <dgm:pt modelId="{8BEB3021-AB0D-47E9-B1EF-553458FD69A8}" type="pres">
      <dgm:prSet presAssocID="{A73A6329-2CB0-40A9-9EEA-2BF023A9E1B4}" presName="Child2" presStyleLbl="revTx" presStyleIdx="3" presStyleCnt="5" custAng="0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7F03D8-684F-4EDB-92CE-A544E13FD1A0}" type="pres">
      <dgm:prSet presAssocID="{A73A6329-2CB0-40A9-9EEA-2BF023A9E1B4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9FF446-1790-4B92-971B-86CC51779699}" type="pres">
      <dgm:prSet presAssocID="{1D6C0C8A-F9CC-41D9-BCAD-8C85BF2D9CE8}" presName="Accent1" presStyleCnt="0"/>
      <dgm:spPr/>
      <dgm:t>
        <a:bodyPr/>
        <a:lstStyle/>
        <a:p>
          <a:endParaRPr lang="pt-BR"/>
        </a:p>
      </dgm:t>
    </dgm:pt>
    <dgm:pt modelId="{10C97465-770F-4CE3-AAB4-60045DF5C161}" type="pres">
      <dgm:prSet presAssocID="{1D6C0C8A-F9CC-41D9-BCAD-8C85BF2D9CE8}" presName="Accent" presStyleLbl="node1" presStyleIdx="4" presStyleCnt="5"/>
      <dgm:spPr/>
      <dgm:t>
        <a:bodyPr/>
        <a:lstStyle/>
        <a:p>
          <a:endParaRPr lang="pt-BR"/>
        </a:p>
      </dgm:t>
    </dgm:pt>
    <dgm:pt modelId="{B3761688-B695-48F9-84DF-3C9E7B169B57}" type="pres">
      <dgm:prSet presAssocID="{1D6C0C8A-F9CC-41D9-BCAD-8C85BF2D9CE8}" presName="ParentBackground1" presStyleCnt="0"/>
      <dgm:spPr/>
      <dgm:t>
        <a:bodyPr/>
        <a:lstStyle/>
        <a:p>
          <a:endParaRPr lang="pt-BR"/>
        </a:p>
      </dgm:t>
    </dgm:pt>
    <dgm:pt modelId="{DF5E944B-4E68-442B-A613-0DC92825E765}" type="pres">
      <dgm:prSet presAssocID="{1D6C0C8A-F9CC-41D9-BCAD-8C85BF2D9CE8}" presName="ParentBackground" presStyleLbl="fgAcc1" presStyleIdx="4" presStyleCnt="5"/>
      <dgm:spPr/>
      <dgm:t>
        <a:bodyPr/>
        <a:lstStyle/>
        <a:p>
          <a:endParaRPr lang="pt-BR"/>
        </a:p>
      </dgm:t>
    </dgm:pt>
    <dgm:pt modelId="{4D3F5E66-6D42-4ABC-8B19-0B695CC71779}" type="pres">
      <dgm:prSet presAssocID="{1D6C0C8A-F9CC-41D9-BCAD-8C85BF2D9CE8}" presName="Child1" presStyleLbl="revTx" presStyleIdx="4" presStyleCnt="5" custAng="0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281DDE-42BB-4626-9579-B87938D8F1AE}" type="pres">
      <dgm:prSet presAssocID="{1D6C0C8A-F9CC-41D9-BCAD-8C85BF2D9CE8}" presName="Parent1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6E5A47-D842-40BF-9D6A-BDE7DB83960A}" type="presOf" srcId="{A73A6329-2CB0-40A9-9EEA-2BF023A9E1B4}" destId="{EC8092ED-5E32-44D8-8BCB-583D2B816AE4}" srcOrd="0" destOrd="0" presId="urn:microsoft.com/office/officeart/2011/layout/CircleProcess"/>
    <dgm:cxn modelId="{2E7CEB8B-BC73-4228-A7AD-79485740EA8D}" type="presOf" srcId="{1D6C0C8A-F9CC-41D9-BCAD-8C85BF2D9CE8}" destId="{F7281DDE-42BB-4626-9579-B87938D8F1AE}" srcOrd="1" destOrd="0" presId="urn:microsoft.com/office/officeart/2011/layout/CircleProcess"/>
    <dgm:cxn modelId="{830E4890-F7CE-491C-BE80-74166716946A}" srcId="{9F722331-17BB-456E-BD84-9D5C5727220D}" destId="{C8075F9B-B5C9-4929-AA3F-5746AF0F8585}" srcOrd="2" destOrd="0" parTransId="{3F4F7896-7B09-4039-8221-0DEC84E01F78}" sibTransId="{729617F3-9C4C-4B27-896C-7222491EA8C5}"/>
    <dgm:cxn modelId="{39EDD916-CDF3-400D-937F-FA0B76759723}" srcId="{9F722331-17BB-456E-BD84-9D5C5727220D}" destId="{1D6C0C8A-F9CC-41D9-BCAD-8C85BF2D9CE8}" srcOrd="0" destOrd="0" parTransId="{6337DCA6-14AE-4A98-90B8-7E39BBD7FF61}" sibTransId="{AB448480-E6E5-4057-8CCD-51B3DC3FC3AE}"/>
    <dgm:cxn modelId="{DA98E099-00D3-4E09-A01A-023A212F04E5}" type="presOf" srcId="{392CB2CE-3705-4749-8983-AC60A2817422}" destId="{8FF0186F-8925-4BF5-885A-C54F41AA5AEA}" srcOrd="0" destOrd="0" presId="urn:microsoft.com/office/officeart/2011/layout/CircleProcess"/>
    <dgm:cxn modelId="{DAD9092D-773F-458B-B887-C8B1FC30EB5E}" srcId="{A73A6329-2CB0-40A9-9EEA-2BF023A9E1B4}" destId="{B82E2F70-E5E8-453F-81E5-54FDCD5805E1}" srcOrd="0" destOrd="0" parTransId="{435BA1C2-4B1C-4407-B33A-1993527BB480}" sibTransId="{4C345CF8-4E9C-4708-97DD-F98B0C3FBBA0}"/>
    <dgm:cxn modelId="{920D5437-0911-42FA-8B73-EF9FE90CC33B}" srcId="{1D6C0C8A-F9CC-41D9-BCAD-8C85BF2D9CE8}" destId="{0DD66425-27AA-470F-83BB-19123E0088AF}" srcOrd="0" destOrd="0" parTransId="{42863F82-C1B0-40B3-AB24-C0B751A3C486}" sibTransId="{617AF325-A4EA-4F66-88B9-A1449A4B284B}"/>
    <dgm:cxn modelId="{AC274F22-6785-4DDE-A09E-3A2279D246D0}" srcId="{E262E6F3-4315-4A51-869E-CB3E2BDAEE1B}" destId="{392CB2CE-3705-4749-8983-AC60A2817422}" srcOrd="0" destOrd="0" parTransId="{7192D295-208D-45C2-876B-A518B0AD2C86}" sibTransId="{9DB7CC47-080D-4079-B4D7-A7F2C6B9A2B7}"/>
    <dgm:cxn modelId="{2F68F0A9-0142-481C-9A11-69EA1229E3A6}" type="presOf" srcId="{C8075F9B-B5C9-4929-AA3F-5746AF0F8585}" destId="{1FD538BE-C468-4EBF-90C6-6D11BBC4657C}" srcOrd="0" destOrd="0" presId="urn:microsoft.com/office/officeart/2011/layout/CircleProcess"/>
    <dgm:cxn modelId="{7ED3465C-9DF9-432C-B3B2-A50EFA9D86AB}" type="presOf" srcId="{433197B6-5014-4DAB-9C31-AF5B4B88153F}" destId="{CF8E5CCF-584E-485B-AF08-5146AB0DF27B}" srcOrd="1" destOrd="0" presId="urn:microsoft.com/office/officeart/2011/layout/CircleProcess"/>
    <dgm:cxn modelId="{13440D15-F5BE-4C19-966D-BE5E927F281D}" type="presOf" srcId="{C3D8D0A9-ED78-48C6-B7C2-67D6AC0E2612}" destId="{B5F77B83-E924-4D81-9DFD-B2DB58E97065}" srcOrd="0" destOrd="0" presId="urn:microsoft.com/office/officeart/2011/layout/CircleProcess"/>
    <dgm:cxn modelId="{ED0C00F9-7C37-4E79-A6E9-56CB7470D2B1}" type="presOf" srcId="{E262E6F3-4315-4A51-869E-CB3E2BDAEE1B}" destId="{5C5F929E-DBEE-4958-834B-2A13A3ADC441}" srcOrd="0" destOrd="0" presId="urn:microsoft.com/office/officeart/2011/layout/CircleProcess"/>
    <dgm:cxn modelId="{D76AAE0B-3B5A-4060-9A40-AC5D012CF9E7}" type="presOf" srcId="{1BE4C559-DAB3-4C71-9C05-D3014E6FB188}" destId="{4AFC6844-FE0E-40D8-AA08-BDD2635169C9}" srcOrd="0" destOrd="0" presId="urn:microsoft.com/office/officeart/2011/layout/CircleProcess"/>
    <dgm:cxn modelId="{56222100-1709-46AF-A6BC-1C5DA12AF607}" srcId="{9F722331-17BB-456E-BD84-9D5C5727220D}" destId="{A73A6329-2CB0-40A9-9EEA-2BF023A9E1B4}" srcOrd="1" destOrd="0" parTransId="{DA8535EC-E3BA-4309-B36C-945B99900916}" sibTransId="{20F9191E-8151-46E0-91A2-3F78A010726F}"/>
    <dgm:cxn modelId="{9FDFA37B-3448-4860-9FC5-F31D8CAA7DEA}" srcId="{9F722331-17BB-456E-BD84-9D5C5727220D}" destId="{433197B6-5014-4DAB-9C31-AF5B4B88153F}" srcOrd="3" destOrd="0" parTransId="{C9F5DA8D-6635-411B-BEF5-F6EF9C09CE51}" sibTransId="{C590C7BE-4809-4833-91CB-05997A1A7A17}"/>
    <dgm:cxn modelId="{26E9A8DE-3E18-43EE-AAA6-8C381542DD74}" type="presOf" srcId="{E262E6F3-4315-4A51-869E-CB3E2BDAEE1B}" destId="{1A8572CD-A9C5-4371-969E-B162E678A23E}" srcOrd="1" destOrd="0" presId="urn:microsoft.com/office/officeart/2011/layout/CircleProcess"/>
    <dgm:cxn modelId="{5BFC33CD-DA9C-443D-8EE9-5C4D88EAA095}" type="presOf" srcId="{A73A6329-2CB0-40A9-9EEA-2BF023A9E1B4}" destId="{2B7F03D8-684F-4EDB-92CE-A544E13FD1A0}" srcOrd="1" destOrd="0" presId="urn:microsoft.com/office/officeart/2011/layout/CircleProcess"/>
    <dgm:cxn modelId="{F03B1F23-E07E-439A-AF29-948B101331BB}" type="presOf" srcId="{1D6C0C8A-F9CC-41D9-BCAD-8C85BF2D9CE8}" destId="{DF5E944B-4E68-442B-A613-0DC92825E765}" srcOrd="0" destOrd="0" presId="urn:microsoft.com/office/officeart/2011/layout/CircleProcess"/>
    <dgm:cxn modelId="{16EC338E-56FC-441F-83F3-C7E9C2B02A1F}" type="presOf" srcId="{433197B6-5014-4DAB-9C31-AF5B4B88153F}" destId="{D9BAE2AB-8511-405D-9310-20753EFC8A15}" srcOrd="0" destOrd="0" presId="urn:microsoft.com/office/officeart/2011/layout/CircleProcess"/>
    <dgm:cxn modelId="{2918B57A-34BA-44EC-973C-043E6458A5A5}" type="presOf" srcId="{B82E2F70-E5E8-453F-81E5-54FDCD5805E1}" destId="{8BEB3021-AB0D-47E9-B1EF-553458FD69A8}" srcOrd="0" destOrd="0" presId="urn:microsoft.com/office/officeart/2011/layout/CircleProcess"/>
    <dgm:cxn modelId="{0BA3A54A-1CC0-4AF5-85E7-B28B1036A4FF}" srcId="{C8075F9B-B5C9-4929-AA3F-5746AF0F8585}" destId="{1BE4C559-DAB3-4C71-9C05-D3014E6FB188}" srcOrd="0" destOrd="0" parTransId="{79C3A5FF-6FE3-4C5F-99B9-A0A42849DDC0}" sibTransId="{CCB36458-7637-42A8-92D4-58448C4A096C}"/>
    <dgm:cxn modelId="{B2B2F909-553F-4309-B007-BC0D311E1889}" type="presOf" srcId="{C8075F9B-B5C9-4929-AA3F-5746AF0F8585}" destId="{871A57F2-AFFC-4A24-AD31-4152AB1F4C8A}" srcOrd="1" destOrd="0" presId="urn:microsoft.com/office/officeart/2011/layout/CircleProcess"/>
    <dgm:cxn modelId="{35749E8F-6DBA-4229-B953-A4316C4EF89F}" srcId="{9F722331-17BB-456E-BD84-9D5C5727220D}" destId="{E262E6F3-4315-4A51-869E-CB3E2BDAEE1B}" srcOrd="4" destOrd="0" parTransId="{A5ADAEF0-4C73-4F8B-9347-E73677EE63CA}" sibTransId="{10B562EF-351C-4423-A8A2-8A32BFA71F3D}"/>
    <dgm:cxn modelId="{30A00C2F-AAB2-4903-AF49-55BCC7C0536E}" type="presOf" srcId="{0DD66425-27AA-470F-83BB-19123E0088AF}" destId="{4D3F5E66-6D42-4ABC-8B19-0B695CC71779}" srcOrd="0" destOrd="0" presId="urn:microsoft.com/office/officeart/2011/layout/CircleProcess"/>
    <dgm:cxn modelId="{660FDE26-4427-41C4-99B9-427A25CB9EC7}" srcId="{433197B6-5014-4DAB-9C31-AF5B4B88153F}" destId="{C3D8D0A9-ED78-48C6-B7C2-67D6AC0E2612}" srcOrd="0" destOrd="0" parTransId="{9ECFEA11-A33D-4517-8B8A-4E664735B67F}" sibTransId="{430C4F17-12FF-4A1F-93FE-4913B5347028}"/>
    <dgm:cxn modelId="{89AA1D15-995D-4299-8744-A29142CB0645}" type="presOf" srcId="{9F722331-17BB-456E-BD84-9D5C5727220D}" destId="{57E077B5-C212-401C-A9AD-A24C73DECDA8}" srcOrd="0" destOrd="0" presId="urn:microsoft.com/office/officeart/2011/layout/CircleProcess"/>
    <dgm:cxn modelId="{AD29A05A-CB2B-4024-9DE6-67D0142B54EB}" type="presParOf" srcId="{57E077B5-C212-401C-A9AD-A24C73DECDA8}" destId="{1FAF876F-A52A-439F-8AEB-E7B4584377D1}" srcOrd="0" destOrd="0" presId="urn:microsoft.com/office/officeart/2011/layout/CircleProcess"/>
    <dgm:cxn modelId="{02064E20-CC42-4035-BAA9-81F0A74F3BEC}" type="presParOf" srcId="{1FAF876F-A52A-439F-8AEB-E7B4584377D1}" destId="{95EA8C92-A01D-4C5D-AC6D-AE4E869DF8ED}" srcOrd="0" destOrd="0" presId="urn:microsoft.com/office/officeart/2011/layout/CircleProcess"/>
    <dgm:cxn modelId="{AE839407-2673-4003-892E-76ECB88A8A5D}" type="presParOf" srcId="{57E077B5-C212-401C-A9AD-A24C73DECDA8}" destId="{D62FAEB1-4E64-435C-8667-8531BC19BA0C}" srcOrd="1" destOrd="0" presId="urn:microsoft.com/office/officeart/2011/layout/CircleProcess"/>
    <dgm:cxn modelId="{A6730DCA-2535-48B6-B81F-33B689569A89}" type="presParOf" srcId="{D62FAEB1-4E64-435C-8667-8531BC19BA0C}" destId="{5C5F929E-DBEE-4958-834B-2A13A3ADC441}" srcOrd="0" destOrd="0" presId="urn:microsoft.com/office/officeart/2011/layout/CircleProcess"/>
    <dgm:cxn modelId="{B1D92B22-E67C-4675-B97F-2371124E2238}" type="presParOf" srcId="{57E077B5-C212-401C-A9AD-A24C73DECDA8}" destId="{8FF0186F-8925-4BF5-885A-C54F41AA5AEA}" srcOrd="2" destOrd="0" presId="urn:microsoft.com/office/officeart/2011/layout/CircleProcess"/>
    <dgm:cxn modelId="{1E4CAD9E-DEC3-499A-B159-CA0B58398CDE}" type="presParOf" srcId="{57E077B5-C212-401C-A9AD-A24C73DECDA8}" destId="{1A8572CD-A9C5-4371-969E-B162E678A23E}" srcOrd="3" destOrd="0" presId="urn:microsoft.com/office/officeart/2011/layout/CircleProcess"/>
    <dgm:cxn modelId="{D82EAB94-B253-4BB7-A3C5-DA58FD68E4F1}" type="presParOf" srcId="{57E077B5-C212-401C-A9AD-A24C73DECDA8}" destId="{877ED7BA-091D-4781-8C65-CD4AA8649B54}" srcOrd="4" destOrd="0" presId="urn:microsoft.com/office/officeart/2011/layout/CircleProcess"/>
    <dgm:cxn modelId="{E0764C30-931B-4446-B348-8FB0B0E46DCE}" type="presParOf" srcId="{877ED7BA-091D-4781-8C65-CD4AA8649B54}" destId="{97C88CE8-2129-48B3-805E-E9B8771BA721}" srcOrd="0" destOrd="0" presId="urn:microsoft.com/office/officeart/2011/layout/CircleProcess"/>
    <dgm:cxn modelId="{FCF81F51-6A55-4EF1-B05A-657670A90F22}" type="presParOf" srcId="{57E077B5-C212-401C-A9AD-A24C73DECDA8}" destId="{EB2E8612-2F0C-418A-8B7F-F91FF62E5A2F}" srcOrd="5" destOrd="0" presId="urn:microsoft.com/office/officeart/2011/layout/CircleProcess"/>
    <dgm:cxn modelId="{B5F967E6-4022-4DF3-ADA4-32FC18AA329B}" type="presParOf" srcId="{EB2E8612-2F0C-418A-8B7F-F91FF62E5A2F}" destId="{D9BAE2AB-8511-405D-9310-20753EFC8A15}" srcOrd="0" destOrd="0" presId="urn:microsoft.com/office/officeart/2011/layout/CircleProcess"/>
    <dgm:cxn modelId="{3E76A243-1274-4832-BB11-921D8CD34067}" type="presParOf" srcId="{57E077B5-C212-401C-A9AD-A24C73DECDA8}" destId="{B5F77B83-E924-4D81-9DFD-B2DB58E97065}" srcOrd="6" destOrd="0" presId="urn:microsoft.com/office/officeart/2011/layout/CircleProcess"/>
    <dgm:cxn modelId="{F827A03F-3941-494B-862F-065899036149}" type="presParOf" srcId="{57E077B5-C212-401C-A9AD-A24C73DECDA8}" destId="{CF8E5CCF-584E-485B-AF08-5146AB0DF27B}" srcOrd="7" destOrd="0" presId="urn:microsoft.com/office/officeart/2011/layout/CircleProcess"/>
    <dgm:cxn modelId="{2D654F57-271E-42A7-9137-6052FDB84770}" type="presParOf" srcId="{57E077B5-C212-401C-A9AD-A24C73DECDA8}" destId="{F367371E-8D1B-41A7-9068-E775F9B87D68}" srcOrd="8" destOrd="0" presId="urn:microsoft.com/office/officeart/2011/layout/CircleProcess"/>
    <dgm:cxn modelId="{709FC3A8-F0BB-496B-AE10-446F15D03ADE}" type="presParOf" srcId="{F367371E-8D1B-41A7-9068-E775F9B87D68}" destId="{54ED38B4-79BF-4592-9BEE-B84CCD821169}" srcOrd="0" destOrd="0" presId="urn:microsoft.com/office/officeart/2011/layout/CircleProcess"/>
    <dgm:cxn modelId="{9981ACA3-EE23-40F9-85C5-6BFEDB08A2EF}" type="presParOf" srcId="{57E077B5-C212-401C-A9AD-A24C73DECDA8}" destId="{D0CB80C6-6B3C-41DB-9CBB-1A84AF039FBF}" srcOrd="9" destOrd="0" presId="urn:microsoft.com/office/officeart/2011/layout/CircleProcess"/>
    <dgm:cxn modelId="{06415ABA-F7BD-404C-A6BD-D0C2D5F52F22}" type="presParOf" srcId="{D0CB80C6-6B3C-41DB-9CBB-1A84AF039FBF}" destId="{1FD538BE-C468-4EBF-90C6-6D11BBC4657C}" srcOrd="0" destOrd="0" presId="urn:microsoft.com/office/officeart/2011/layout/CircleProcess"/>
    <dgm:cxn modelId="{CD3CAF0B-F60A-43C0-9404-DABF771E49D1}" type="presParOf" srcId="{57E077B5-C212-401C-A9AD-A24C73DECDA8}" destId="{4AFC6844-FE0E-40D8-AA08-BDD2635169C9}" srcOrd="10" destOrd="0" presId="urn:microsoft.com/office/officeart/2011/layout/CircleProcess"/>
    <dgm:cxn modelId="{B73C6A31-25E6-4E8E-91DA-1D0E40924E52}" type="presParOf" srcId="{57E077B5-C212-401C-A9AD-A24C73DECDA8}" destId="{871A57F2-AFFC-4A24-AD31-4152AB1F4C8A}" srcOrd="11" destOrd="0" presId="urn:microsoft.com/office/officeart/2011/layout/CircleProcess"/>
    <dgm:cxn modelId="{AF0BF809-1028-49B8-9450-1D55DF54EA29}" type="presParOf" srcId="{57E077B5-C212-401C-A9AD-A24C73DECDA8}" destId="{5D01924C-6A2C-4034-A2B4-B656AA22C1C3}" srcOrd="12" destOrd="0" presId="urn:microsoft.com/office/officeart/2011/layout/CircleProcess"/>
    <dgm:cxn modelId="{0F96D346-70CA-42DA-8EEF-BBEFB132B8DD}" type="presParOf" srcId="{5D01924C-6A2C-4034-A2B4-B656AA22C1C3}" destId="{BE0C74C0-37F8-40FF-8B12-98C2699BBE7A}" srcOrd="0" destOrd="0" presId="urn:microsoft.com/office/officeart/2011/layout/CircleProcess"/>
    <dgm:cxn modelId="{1DADFF08-8BA1-45A1-885C-B1E375D9FD36}" type="presParOf" srcId="{57E077B5-C212-401C-A9AD-A24C73DECDA8}" destId="{F7FC2B54-4147-43DA-A691-9AE377CDCDBB}" srcOrd="13" destOrd="0" presId="urn:microsoft.com/office/officeart/2011/layout/CircleProcess"/>
    <dgm:cxn modelId="{64B34275-C834-4A20-BD11-F060E5DD9888}" type="presParOf" srcId="{F7FC2B54-4147-43DA-A691-9AE377CDCDBB}" destId="{EC8092ED-5E32-44D8-8BCB-583D2B816AE4}" srcOrd="0" destOrd="0" presId="urn:microsoft.com/office/officeart/2011/layout/CircleProcess"/>
    <dgm:cxn modelId="{DEF6EBAC-485B-4139-B421-C7ADA0142616}" type="presParOf" srcId="{57E077B5-C212-401C-A9AD-A24C73DECDA8}" destId="{8BEB3021-AB0D-47E9-B1EF-553458FD69A8}" srcOrd="14" destOrd="0" presId="urn:microsoft.com/office/officeart/2011/layout/CircleProcess"/>
    <dgm:cxn modelId="{E2A89FA3-C6CB-4A4B-AE56-842B3098964D}" type="presParOf" srcId="{57E077B5-C212-401C-A9AD-A24C73DECDA8}" destId="{2B7F03D8-684F-4EDB-92CE-A544E13FD1A0}" srcOrd="15" destOrd="0" presId="urn:microsoft.com/office/officeart/2011/layout/CircleProcess"/>
    <dgm:cxn modelId="{A8B52B97-0E12-4C5A-B983-0141436FAEF3}" type="presParOf" srcId="{57E077B5-C212-401C-A9AD-A24C73DECDA8}" destId="{EC9FF446-1790-4B92-971B-86CC51779699}" srcOrd="16" destOrd="0" presId="urn:microsoft.com/office/officeart/2011/layout/CircleProcess"/>
    <dgm:cxn modelId="{2DC1E87A-62BC-43F6-97A0-0CC4555A41C8}" type="presParOf" srcId="{EC9FF446-1790-4B92-971B-86CC51779699}" destId="{10C97465-770F-4CE3-AAB4-60045DF5C161}" srcOrd="0" destOrd="0" presId="urn:microsoft.com/office/officeart/2011/layout/CircleProcess"/>
    <dgm:cxn modelId="{E33EE153-5C5C-4BA0-8FEC-C6F1F70DA537}" type="presParOf" srcId="{57E077B5-C212-401C-A9AD-A24C73DECDA8}" destId="{B3761688-B695-48F9-84DF-3C9E7B169B57}" srcOrd="17" destOrd="0" presId="urn:microsoft.com/office/officeart/2011/layout/CircleProcess"/>
    <dgm:cxn modelId="{709C2B85-3070-42C7-8D06-5AE544612CBD}" type="presParOf" srcId="{B3761688-B695-48F9-84DF-3C9E7B169B57}" destId="{DF5E944B-4E68-442B-A613-0DC92825E765}" srcOrd="0" destOrd="0" presId="urn:microsoft.com/office/officeart/2011/layout/CircleProcess"/>
    <dgm:cxn modelId="{23648C54-2468-485E-BDBB-B0899D63D8D7}" type="presParOf" srcId="{57E077B5-C212-401C-A9AD-A24C73DECDA8}" destId="{4D3F5E66-6D42-4ABC-8B19-0B695CC71779}" srcOrd="18" destOrd="0" presId="urn:microsoft.com/office/officeart/2011/layout/CircleProcess"/>
    <dgm:cxn modelId="{B4F1E7FC-7C36-4189-B46B-539417201B51}" type="presParOf" srcId="{57E077B5-C212-401C-A9AD-A24C73DECDA8}" destId="{F7281DDE-42BB-4626-9579-B87938D8F1AE}" srcOrd="1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E4032-AE59-44BE-87C5-8D741D89978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7390D41-896E-44BA-9BA1-28D6E725693F}">
      <dgm:prSet phldrT="[Texto]"/>
      <dgm:spPr/>
      <dgm:t>
        <a:bodyPr/>
        <a:lstStyle/>
        <a:p>
          <a:r>
            <a:rPr lang="pt-BR" b="1" dirty="0" smtClean="0"/>
            <a:t>CONTROLE EXTERNO</a:t>
          </a:r>
          <a:endParaRPr lang="pt-BR" b="1" dirty="0"/>
        </a:p>
      </dgm:t>
    </dgm:pt>
    <dgm:pt modelId="{390266CD-322E-4DA5-BEC0-DD4FC5CD94C2}" type="parTrans" cxnId="{17E4A4FE-B444-4DC9-A90A-2370EDC33D16}">
      <dgm:prSet/>
      <dgm:spPr/>
      <dgm:t>
        <a:bodyPr/>
        <a:lstStyle/>
        <a:p>
          <a:endParaRPr lang="pt-BR"/>
        </a:p>
      </dgm:t>
    </dgm:pt>
    <dgm:pt modelId="{AC49D152-CF05-4576-A26E-7149841CCBFA}" type="sibTrans" cxnId="{17E4A4FE-B444-4DC9-A90A-2370EDC33D16}">
      <dgm:prSet/>
      <dgm:spPr/>
      <dgm:t>
        <a:bodyPr/>
        <a:lstStyle/>
        <a:p>
          <a:endParaRPr lang="pt-BR"/>
        </a:p>
      </dgm:t>
    </dgm:pt>
    <dgm:pt modelId="{CC0BEE28-97CD-4006-A4A4-1C9E9B9D7933}">
      <dgm:prSet phldrT="[Texto]"/>
      <dgm:spPr/>
      <dgm:t>
        <a:bodyPr/>
        <a:lstStyle/>
        <a:p>
          <a:r>
            <a:rPr lang="pt-BR" b="1" dirty="0" smtClean="0"/>
            <a:t>CONTROLE INTERNO</a:t>
          </a:r>
          <a:endParaRPr lang="pt-BR" b="1" dirty="0"/>
        </a:p>
      </dgm:t>
    </dgm:pt>
    <dgm:pt modelId="{BD256515-3596-4B6F-8A8B-4EE58EE1AD37}" type="parTrans" cxnId="{91CCD987-BC39-4CEF-810A-0BC6D27D33CD}">
      <dgm:prSet/>
      <dgm:spPr/>
      <dgm:t>
        <a:bodyPr/>
        <a:lstStyle/>
        <a:p>
          <a:endParaRPr lang="pt-BR"/>
        </a:p>
      </dgm:t>
    </dgm:pt>
    <dgm:pt modelId="{43E6D8BD-DBD6-4A7B-9DA7-AA26730D1CD8}" type="sibTrans" cxnId="{91CCD987-BC39-4CEF-810A-0BC6D27D33CD}">
      <dgm:prSet/>
      <dgm:spPr/>
      <dgm:t>
        <a:bodyPr/>
        <a:lstStyle/>
        <a:p>
          <a:endParaRPr lang="pt-BR"/>
        </a:p>
      </dgm:t>
    </dgm:pt>
    <dgm:pt modelId="{C5E4A556-E8C6-4231-A2D8-D51347B9C173}">
      <dgm:prSet phldrT="[Texto]"/>
      <dgm:spPr/>
      <dgm:t>
        <a:bodyPr/>
        <a:lstStyle/>
        <a:p>
          <a:r>
            <a:rPr lang="pt-BR" b="1" dirty="0" smtClean="0"/>
            <a:t>CONTROLE SOCIAL</a:t>
          </a:r>
          <a:endParaRPr lang="pt-BR" b="1" dirty="0"/>
        </a:p>
      </dgm:t>
    </dgm:pt>
    <dgm:pt modelId="{BAF60A2B-436F-4DFD-A16B-AF5802918748}" type="parTrans" cxnId="{E291D381-5C1E-4988-9E10-ECAA709AD77E}">
      <dgm:prSet/>
      <dgm:spPr/>
      <dgm:t>
        <a:bodyPr/>
        <a:lstStyle/>
        <a:p>
          <a:endParaRPr lang="pt-BR"/>
        </a:p>
      </dgm:t>
    </dgm:pt>
    <dgm:pt modelId="{7BB322F5-92CA-4BC2-AA93-0D70E2F09504}" type="sibTrans" cxnId="{E291D381-5C1E-4988-9E10-ECAA709AD77E}">
      <dgm:prSet/>
      <dgm:spPr/>
      <dgm:t>
        <a:bodyPr/>
        <a:lstStyle/>
        <a:p>
          <a:endParaRPr lang="pt-BR"/>
        </a:p>
      </dgm:t>
    </dgm:pt>
    <dgm:pt modelId="{39E57D56-22B6-4BD9-975B-FEC5D82D59ED}" type="pres">
      <dgm:prSet presAssocID="{502E4032-AE59-44BE-87C5-8D741D899780}" presName="compositeShape" presStyleCnt="0">
        <dgm:presLayoutVars>
          <dgm:chMax val="7"/>
          <dgm:dir/>
          <dgm:resizeHandles val="exact"/>
        </dgm:presLayoutVars>
      </dgm:prSet>
      <dgm:spPr/>
    </dgm:pt>
    <dgm:pt modelId="{7ED1AC14-586D-43B5-8FB3-D0B7B083FE88}" type="pres">
      <dgm:prSet presAssocID="{77390D41-896E-44BA-9BA1-28D6E725693F}" presName="circ1" presStyleLbl="vennNode1" presStyleIdx="0" presStyleCnt="3"/>
      <dgm:spPr/>
      <dgm:t>
        <a:bodyPr/>
        <a:lstStyle/>
        <a:p>
          <a:endParaRPr lang="pt-BR"/>
        </a:p>
      </dgm:t>
    </dgm:pt>
    <dgm:pt modelId="{20049F8D-F3A2-4033-B767-D3DA8331738D}" type="pres">
      <dgm:prSet presAssocID="{77390D41-896E-44BA-9BA1-28D6E72569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8B902-E407-48E9-94DA-4A09B14FD0EB}" type="pres">
      <dgm:prSet presAssocID="{CC0BEE28-97CD-4006-A4A4-1C9E9B9D7933}" presName="circ2" presStyleLbl="vennNode1" presStyleIdx="1" presStyleCnt="3"/>
      <dgm:spPr/>
      <dgm:t>
        <a:bodyPr/>
        <a:lstStyle/>
        <a:p>
          <a:endParaRPr lang="pt-BR"/>
        </a:p>
      </dgm:t>
    </dgm:pt>
    <dgm:pt modelId="{EECBCF15-99C1-4826-A17D-FAF60E2023EE}" type="pres">
      <dgm:prSet presAssocID="{CC0BEE28-97CD-4006-A4A4-1C9E9B9D79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EB439D-3ADD-4ED2-B8C5-A203316E30C1}" type="pres">
      <dgm:prSet presAssocID="{C5E4A556-E8C6-4231-A2D8-D51347B9C173}" presName="circ3" presStyleLbl="vennNode1" presStyleIdx="2" presStyleCnt="3"/>
      <dgm:spPr/>
      <dgm:t>
        <a:bodyPr/>
        <a:lstStyle/>
        <a:p>
          <a:endParaRPr lang="pt-BR"/>
        </a:p>
      </dgm:t>
    </dgm:pt>
    <dgm:pt modelId="{286650AB-B849-4333-822E-7FDB10CF023D}" type="pres">
      <dgm:prSet presAssocID="{C5E4A556-E8C6-4231-A2D8-D51347B9C1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CCD987-BC39-4CEF-810A-0BC6D27D33CD}" srcId="{502E4032-AE59-44BE-87C5-8D741D899780}" destId="{CC0BEE28-97CD-4006-A4A4-1C9E9B9D7933}" srcOrd="1" destOrd="0" parTransId="{BD256515-3596-4B6F-8A8B-4EE58EE1AD37}" sibTransId="{43E6D8BD-DBD6-4A7B-9DA7-AA26730D1CD8}"/>
    <dgm:cxn modelId="{8012180E-CE73-46C2-AFB5-4B57269D2217}" type="presOf" srcId="{77390D41-896E-44BA-9BA1-28D6E725693F}" destId="{20049F8D-F3A2-4033-B767-D3DA8331738D}" srcOrd="1" destOrd="0" presId="urn:microsoft.com/office/officeart/2005/8/layout/venn1"/>
    <dgm:cxn modelId="{2777FCB2-EF86-4192-B391-618C431A021F}" type="presOf" srcId="{502E4032-AE59-44BE-87C5-8D741D899780}" destId="{39E57D56-22B6-4BD9-975B-FEC5D82D59ED}" srcOrd="0" destOrd="0" presId="urn:microsoft.com/office/officeart/2005/8/layout/venn1"/>
    <dgm:cxn modelId="{43D96D23-9CE0-4CE2-8FDD-9B4F19B99452}" type="presOf" srcId="{C5E4A556-E8C6-4231-A2D8-D51347B9C173}" destId="{286650AB-B849-4333-822E-7FDB10CF023D}" srcOrd="1" destOrd="0" presId="urn:microsoft.com/office/officeart/2005/8/layout/venn1"/>
    <dgm:cxn modelId="{7F2F746A-6795-4AC0-9360-CDCE76D616D7}" type="presOf" srcId="{C5E4A556-E8C6-4231-A2D8-D51347B9C173}" destId="{C7EB439D-3ADD-4ED2-B8C5-A203316E30C1}" srcOrd="0" destOrd="0" presId="urn:microsoft.com/office/officeart/2005/8/layout/venn1"/>
    <dgm:cxn modelId="{17E4A4FE-B444-4DC9-A90A-2370EDC33D16}" srcId="{502E4032-AE59-44BE-87C5-8D741D899780}" destId="{77390D41-896E-44BA-9BA1-28D6E725693F}" srcOrd="0" destOrd="0" parTransId="{390266CD-322E-4DA5-BEC0-DD4FC5CD94C2}" sibTransId="{AC49D152-CF05-4576-A26E-7149841CCBFA}"/>
    <dgm:cxn modelId="{A14A6EB0-5720-4017-B353-8E9572B7088E}" type="presOf" srcId="{CC0BEE28-97CD-4006-A4A4-1C9E9B9D7933}" destId="{EECBCF15-99C1-4826-A17D-FAF60E2023EE}" srcOrd="1" destOrd="0" presId="urn:microsoft.com/office/officeart/2005/8/layout/venn1"/>
    <dgm:cxn modelId="{E291D381-5C1E-4988-9E10-ECAA709AD77E}" srcId="{502E4032-AE59-44BE-87C5-8D741D899780}" destId="{C5E4A556-E8C6-4231-A2D8-D51347B9C173}" srcOrd="2" destOrd="0" parTransId="{BAF60A2B-436F-4DFD-A16B-AF5802918748}" sibTransId="{7BB322F5-92CA-4BC2-AA93-0D70E2F09504}"/>
    <dgm:cxn modelId="{F41A5E9E-E210-4434-9B61-6B3FA39FB579}" type="presOf" srcId="{77390D41-896E-44BA-9BA1-28D6E725693F}" destId="{7ED1AC14-586D-43B5-8FB3-D0B7B083FE88}" srcOrd="0" destOrd="0" presId="urn:microsoft.com/office/officeart/2005/8/layout/venn1"/>
    <dgm:cxn modelId="{3CB6B4A6-1B49-44AA-B961-3DC3EEC94BD5}" type="presOf" srcId="{CC0BEE28-97CD-4006-A4A4-1C9E9B9D7933}" destId="{F078B902-E407-48E9-94DA-4A09B14FD0EB}" srcOrd="0" destOrd="0" presId="urn:microsoft.com/office/officeart/2005/8/layout/venn1"/>
    <dgm:cxn modelId="{ACE462A0-B973-409B-BC7A-4535BD9CFC4C}" type="presParOf" srcId="{39E57D56-22B6-4BD9-975B-FEC5D82D59ED}" destId="{7ED1AC14-586D-43B5-8FB3-D0B7B083FE88}" srcOrd="0" destOrd="0" presId="urn:microsoft.com/office/officeart/2005/8/layout/venn1"/>
    <dgm:cxn modelId="{E2DD906D-45D7-4DEF-84B0-19E34D10F6CE}" type="presParOf" srcId="{39E57D56-22B6-4BD9-975B-FEC5D82D59ED}" destId="{20049F8D-F3A2-4033-B767-D3DA8331738D}" srcOrd="1" destOrd="0" presId="urn:microsoft.com/office/officeart/2005/8/layout/venn1"/>
    <dgm:cxn modelId="{0DA01C48-51BF-4A54-92A6-D4EC2ACFD571}" type="presParOf" srcId="{39E57D56-22B6-4BD9-975B-FEC5D82D59ED}" destId="{F078B902-E407-48E9-94DA-4A09B14FD0EB}" srcOrd="2" destOrd="0" presId="urn:microsoft.com/office/officeart/2005/8/layout/venn1"/>
    <dgm:cxn modelId="{3FE93A2D-9406-42BF-8BF0-29F364B4BAA2}" type="presParOf" srcId="{39E57D56-22B6-4BD9-975B-FEC5D82D59ED}" destId="{EECBCF15-99C1-4826-A17D-FAF60E2023EE}" srcOrd="3" destOrd="0" presId="urn:microsoft.com/office/officeart/2005/8/layout/venn1"/>
    <dgm:cxn modelId="{08343E40-0CA9-4426-BF1B-9852B98D789B}" type="presParOf" srcId="{39E57D56-22B6-4BD9-975B-FEC5D82D59ED}" destId="{C7EB439D-3ADD-4ED2-B8C5-A203316E30C1}" srcOrd="4" destOrd="0" presId="urn:microsoft.com/office/officeart/2005/8/layout/venn1"/>
    <dgm:cxn modelId="{8D3D8881-A157-4DFD-B0C3-2155B9C61AFC}" type="presParOf" srcId="{39E57D56-22B6-4BD9-975B-FEC5D82D59ED}" destId="{286650AB-B849-4333-822E-7FDB10CF02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A6F72-E470-4363-8396-5D61CB0551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1A6D6EC-9EDB-42EA-A8BF-EE56E6973A44}">
      <dgm:prSet phldrT="[Texto]"/>
      <dgm:spPr/>
      <dgm:t>
        <a:bodyPr/>
        <a:lstStyle/>
        <a:p>
          <a:r>
            <a:rPr lang="pt-BR" dirty="0" smtClean="0"/>
            <a:t>PROGRAMA AUDITORIA SOCIAL</a:t>
          </a:r>
          <a:endParaRPr lang="pt-BR" dirty="0"/>
        </a:p>
      </dgm:t>
    </dgm:pt>
    <dgm:pt modelId="{97D30C62-77ED-4935-B404-9CE95C0497EB}" type="parTrans" cxnId="{68EE6A64-1FDC-4AB6-9DE6-A3B9365F3E55}">
      <dgm:prSet/>
      <dgm:spPr/>
      <dgm:t>
        <a:bodyPr/>
        <a:lstStyle/>
        <a:p>
          <a:endParaRPr lang="pt-BR"/>
        </a:p>
      </dgm:t>
    </dgm:pt>
    <dgm:pt modelId="{7034BBD2-98F8-4759-A6DC-AE4CDF17D441}" type="sibTrans" cxnId="{68EE6A64-1FDC-4AB6-9DE6-A3B9365F3E55}">
      <dgm:prSet/>
      <dgm:spPr/>
      <dgm:t>
        <a:bodyPr/>
        <a:lstStyle/>
        <a:p>
          <a:endParaRPr lang="pt-BR"/>
        </a:p>
      </dgm:t>
    </dgm:pt>
    <dgm:pt modelId="{A0CD61AC-84B1-4DE3-9525-6560FC6289D0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</a:t>
          </a:r>
          <a:br>
            <a:rPr lang="pt-BR" dirty="0" smtClean="0"/>
          </a:br>
          <a:r>
            <a:rPr lang="pt-BR" dirty="0" smtClean="0"/>
            <a:t>FASE I</a:t>
          </a:r>
          <a:endParaRPr lang="pt-BR" dirty="0"/>
        </a:p>
      </dgm:t>
    </dgm:pt>
    <dgm:pt modelId="{5FF432CD-8453-4158-9F8D-E341E6D2E807}" type="parTrans" cxnId="{5A04DEF9-1DD7-483A-B789-72FD4DF723C2}">
      <dgm:prSet/>
      <dgm:spPr/>
      <dgm:t>
        <a:bodyPr/>
        <a:lstStyle/>
        <a:p>
          <a:endParaRPr lang="pt-BR"/>
        </a:p>
      </dgm:t>
    </dgm:pt>
    <dgm:pt modelId="{C7CBFC9D-761A-400B-81C0-53C87C743C52}" type="sibTrans" cxnId="{5A04DEF9-1DD7-483A-B789-72FD4DF723C2}">
      <dgm:prSet/>
      <dgm:spPr/>
      <dgm:t>
        <a:bodyPr/>
        <a:lstStyle/>
        <a:p>
          <a:endParaRPr lang="pt-BR"/>
        </a:p>
      </dgm:t>
    </dgm:pt>
    <dgm:pt modelId="{BD3754AF-C2E3-476F-904D-250F4DCE71FD}">
      <dgm:prSet phldrT="[Texto]"/>
      <dgm:spPr/>
      <dgm:t>
        <a:bodyPr/>
        <a:lstStyle/>
        <a:p>
          <a:r>
            <a:rPr lang="pt-BR" dirty="0" smtClean="0"/>
            <a:t>AUDITORIA OPERACIONAL E REGULARIDADE</a:t>
          </a:r>
          <a:endParaRPr lang="pt-BR" dirty="0"/>
        </a:p>
      </dgm:t>
    </dgm:pt>
    <dgm:pt modelId="{9AAA01B8-BDB5-4CBC-BCE4-7012DDCE2400}" type="parTrans" cxnId="{E1E58947-7600-4135-86AB-5A4C5A4096B6}">
      <dgm:prSet/>
      <dgm:spPr/>
      <dgm:t>
        <a:bodyPr/>
        <a:lstStyle/>
        <a:p>
          <a:endParaRPr lang="pt-BR"/>
        </a:p>
      </dgm:t>
    </dgm:pt>
    <dgm:pt modelId="{94891F49-F6B1-48E5-BDD5-64559D6EC890}" type="sibTrans" cxnId="{E1E58947-7600-4135-86AB-5A4C5A4096B6}">
      <dgm:prSet/>
      <dgm:spPr/>
      <dgm:t>
        <a:bodyPr/>
        <a:lstStyle/>
        <a:p>
          <a:endParaRPr lang="pt-BR"/>
        </a:p>
      </dgm:t>
    </dgm:pt>
    <dgm:pt modelId="{CDCAC69E-9B70-49EF-B3B8-54974C44A160}">
      <dgm:prSet phldrT="[Texto]"/>
      <dgm:spPr/>
      <dgm:t>
        <a:bodyPr/>
        <a:lstStyle/>
        <a:p>
          <a:r>
            <a:rPr lang="pt-BR" dirty="0" smtClean="0"/>
            <a:t>INDICADORES DE GESTÃO</a:t>
          </a:r>
          <a:endParaRPr lang="pt-BR" dirty="0"/>
        </a:p>
      </dgm:t>
    </dgm:pt>
    <dgm:pt modelId="{16655B35-D597-4F0D-AC01-CA81A012CB9D}" type="parTrans" cxnId="{EBFC43C0-68BD-4540-BCFF-474459407466}">
      <dgm:prSet/>
      <dgm:spPr/>
      <dgm:t>
        <a:bodyPr/>
        <a:lstStyle/>
        <a:p>
          <a:endParaRPr lang="pt-BR"/>
        </a:p>
      </dgm:t>
    </dgm:pt>
    <dgm:pt modelId="{D434DDA1-B789-4C1F-96F7-653466BA53F2}" type="sibTrans" cxnId="{EBFC43C0-68BD-4540-BCFF-474459407466}">
      <dgm:prSet/>
      <dgm:spPr/>
      <dgm:t>
        <a:bodyPr/>
        <a:lstStyle/>
        <a:p>
          <a:endParaRPr lang="pt-BR"/>
        </a:p>
      </dgm:t>
    </dgm:pt>
    <dgm:pt modelId="{F8624E1D-5DF8-4287-944A-BA135F05A1A8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</a:t>
          </a:r>
          <a:br>
            <a:rPr lang="pt-BR" dirty="0" smtClean="0"/>
          </a:br>
          <a:r>
            <a:rPr lang="pt-BR" dirty="0" smtClean="0"/>
            <a:t>FASE II</a:t>
          </a:r>
          <a:endParaRPr lang="pt-BR" dirty="0"/>
        </a:p>
      </dgm:t>
    </dgm:pt>
    <dgm:pt modelId="{9E7968A2-212B-49DE-B2E2-7D494025773E}" type="parTrans" cxnId="{43EABDCF-69E2-48DE-B9AD-271B114A5A81}">
      <dgm:prSet/>
      <dgm:spPr/>
      <dgm:t>
        <a:bodyPr/>
        <a:lstStyle/>
        <a:p>
          <a:endParaRPr lang="pt-BR"/>
        </a:p>
      </dgm:t>
    </dgm:pt>
    <dgm:pt modelId="{AD67408A-E687-4CFF-8A0F-4EC7261B0DF3}" type="sibTrans" cxnId="{43EABDCF-69E2-48DE-B9AD-271B114A5A81}">
      <dgm:prSet/>
      <dgm:spPr/>
      <dgm:t>
        <a:bodyPr/>
        <a:lstStyle/>
        <a:p>
          <a:endParaRPr lang="pt-BR"/>
        </a:p>
      </dgm:t>
    </dgm:pt>
    <dgm:pt modelId="{866DABDB-E45A-4B09-922F-422F2ED19397}">
      <dgm:prSet phldrT="[Texto]"/>
      <dgm:spPr/>
      <dgm:t>
        <a:bodyPr/>
        <a:lstStyle/>
        <a:p>
          <a:r>
            <a:rPr lang="pt-BR" dirty="0" smtClean="0"/>
            <a:t>AUDITORIA OPERACIONAL</a:t>
          </a:r>
          <a:endParaRPr lang="pt-BR" dirty="0"/>
        </a:p>
      </dgm:t>
    </dgm:pt>
    <dgm:pt modelId="{B11ABFE6-147F-49FC-B246-5360B44EB77E}" type="parTrans" cxnId="{AFE2C7F8-E323-4CC9-B9A6-D95A7C567115}">
      <dgm:prSet/>
      <dgm:spPr/>
      <dgm:t>
        <a:bodyPr/>
        <a:lstStyle/>
        <a:p>
          <a:endParaRPr lang="pt-BR"/>
        </a:p>
      </dgm:t>
    </dgm:pt>
    <dgm:pt modelId="{8BD780C9-6495-4C4F-8A0F-2098122DFB05}" type="sibTrans" cxnId="{AFE2C7F8-E323-4CC9-B9A6-D95A7C567115}">
      <dgm:prSet/>
      <dgm:spPr/>
      <dgm:t>
        <a:bodyPr/>
        <a:lstStyle/>
        <a:p>
          <a:endParaRPr lang="pt-BR"/>
        </a:p>
      </dgm:t>
    </dgm:pt>
    <dgm:pt modelId="{625F4D33-C354-450E-B775-D69F62386AD7}">
      <dgm:prSet phldrT="[Texto]"/>
      <dgm:spPr/>
      <dgm:t>
        <a:bodyPr/>
        <a:lstStyle/>
        <a:p>
          <a:r>
            <a:rPr lang="pt-BR" dirty="0" smtClean="0"/>
            <a:t>AQUISIÇÃO DE MEDICAMENTOS</a:t>
          </a:r>
          <a:endParaRPr lang="pt-BR" dirty="0"/>
        </a:p>
      </dgm:t>
    </dgm:pt>
    <dgm:pt modelId="{D0730A40-0406-488E-88C1-2E7B07CA10FE}" type="parTrans" cxnId="{6170875E-5C1E-4528-BB1A-FCD31C3247F5}">
      <dgm:prSet/>
      <dgm:spPr/>
      <dgm:t>
        <a:bodyPr/>
        <a:lstStyle/>
        <a:p>
          <a:endParaRPr lang="pt-BR"/>
        </a:p>
      </dgm:t>
    </dgm:pt>
    <dgm:pt modelId="{0FE9F474-D686-4401-A1A8-3434D5A98587}" type="sibTrans" cxnId="{6170875E-5C1E-4528-BB1A-FCD31C3247F5}">
      <dgm:prSet/>
      <dgm:spPr/>
      <dgm:t>
        <a:bodyPr/>
        <a:lstStyle/>
        <a:p>
          <a:endParaRPr lang="pt-BR"/>
        </a:p>
      </dgm:t>
    </dgm:pt>
    <dgm:pt modelId="{03B2EAA6-3A1A-4B8B-B12E-F6324AA985C2}">
      <dgm:prSet phldrT="[Texto]"/>
      <dgm:spPr/>
      <dgm:t>
        <a:bodyPr/>
        <a:lstStyle/>
        <a:p>
          <a:r>
            <a:rPr lang="pt-BR" dirty="0" smtClean="0"/>
            <a:t>TRANSPORTE ESCOLAR</a:t>
          </a:r>
          <a:endParaRPr lang="pt-BR" dirty="0"/>
        </a:p>
      </dgm:t>
    </dgm:pt>
    <dgm:pt modelId="{DF80520B-DD5E-4744-BC11-0DDC736BCDD9}" type="parTrans" cxnId="{A0C8EFA0-E323-4E8D-9CAE-37A851E26679}">
      <dgm:prSet/>
      <dgm:spPr/>
      <dgm:t>
        <a:bodyPr/>
        <a:lstStyle/>
        <a:p>
          <a:endParaRPr lang="pt-BR"/>
        </a:p>
      </dgm:t>
    </dgm:pt>
    <dgm:pt modelId="{A1C793AB-75F6-4A37-ADD8-DF70973772E7}" type="sibTrans" cxnId="{A0C8EFA0-E323-4E8D-9CAE-37A851E26679}">
      <dgm:prSet/>
      <dgm:spPr/>
      <dgm:t>
        <a:bodyPr/>
        <a:lstStyle/>
        <a:p>
          <a:endParaRPr lang="pt-BR"/>
        </a:p>
      </dgm:t>
    </dgm:pt>
    <dgm:pt modelId="{34CA607C-CF5C-49CA-A34D-1AB74B2627BB}">
      <dgm:prSet phldrT="[Texto]"/>
      <dgm:spPr/>
      <dgm:t>
        <a:bodyPr/>
        <a:lstStyle/>
        <a:p>
          <a:r>
            <a:rPr lang="pt-BR" dirty="0" smtClean="0"/>
            <a:t>RESÍDUOS SÓLIDOS URBANOS</a:t>
          </a:r>
          <a:endParaRPr lang="pt-BR" dirty="0"/>
        </a:p>
      </dgm:t>
    </dgm:pt>
    <dgm:pt modelId="{A9C629FE-2404-4A72-99E4-BC46A6FD782C}" type="parTrans" cxnId="{C132AE60-6971-42CA-9BB0-C29CADF512FF}">
      <dgm:prSet/>
      <dgm:spPr/>
      <dgm:t>
        <a:bodyPr/>
        <a:lstStyle/>
        <a:p>
          <a:endParaRPr lang="pt-BR"/>
        </a:p>
      </dgm:t>
    </dgm:pt>
    <dgm:pt modelId="{BD64C858-D7EF-424B-A419-3CA82B51CBB3}" type="sibTrans" cxnId="{C132AE60-6971-42CA-9BB0-C29CADF512FF}">
      <dgm:prSet/>
      <dgm:spPr/>
      <dgm:t>
        <a:bodyPr/>
        <a:lstStyle/>
        <a:p>
          <a:endParaRPr lang="pt-BR"/>
        </a:p>
      </dgm:t>
    </dgm:pt>
    <dgm:pt modelId="{F9898566-E4EC-4493-9717-489BF7FD5EA2}">
      <dgm:prSet phldrT="[Texto]"/>
      <dgm:spPr/>
      <dgm:t>
        <a:bodyPr/>
        <a:lstStyle/>
        <a:p>
          <a:r>
            <a:rPr lang="pt-BR" dirty="0" smtClean="0"/>
            <a:t>TEMA ÚNICO (PROGRAMA ESTADUAL)</a:t>
          </a:r>
          <a:endParaRPr lang="pt-BR" dirty="0"/>
        </a:p>
      </dgm:t>
    </dgm:pt>
    <dgm:pt modelId="{5B4EBC67-0A9B-4B40-BE26-78254606FD37}" type="parTrans" cxnId="{0E2BF9F5-C169-4FC2-92B9-3BB1DE5AEF17}">
      <dgm:prSet/>
      <dgm:spPr/>
      <dgm:t>
        <a:bodyPr/>
        <a:lstStyle/>
        <a:p>
          <a:endParaRPr lang="pt-BR"/>
        </a:p>
      </dgm:t>
    </dgm:pt>
    <dgm:pt modelId="{8DD1C1D2-5A5F-446A-B690-30E910908715}" type="sibTrans" cxnId="{0E2BF9F5-C169-4FC2-92B9-3BB1DE5AEF17}">
      <dgm:prSet/>
      <dgm:spPr/>
      <dgm:t>
        <a:bodyPr/>
        <a:lstStyle/>
        <a:p>
          <a:endParaRPr lang="pt-BR"/>
        </a:p>
      </dgm:t>
    </dgm:pt>
    <dgm:pt modelId="{3D1277BF-857F-483F-82CF-046977348EB9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 JUNIOR</a:t>
          </a:r>
          <a:endParaRPr lang="pt-BR" dirty="0"/>
        </a:p>
      </dgm:t>
    </dgm:pt>
    <dgm:pt modelId="{D5430186-E39E-4A1A-A2E5-79CE167F3404}" type="parTrans" cxnId="{DEEF13A6-CEB2-471F-A108-7B6F7B6FADF8}">
      <dgm:prSet/>
      <dgm:spPr/>
      <dgm:t>
        <a:bodyPr/>
        <a:lstStyle/>
        <a:p>
          <a:endParaRPr lang="pt-BR"/>
        </a:p>
      </dgm:t>
    </dgm:pt>
    <dgm:pt modelId="{80B07CAF-2E35-42E9-85FF-22D224B3D356}" type="sibTrans" cxnId="{DEEF13A6-CEB2-471F-A108-7B6F7B6FADF8}">
      <dgm:prSet/>
      <dgm:spPr/>
      <dgm:t>
        <a:bodyPr/>
        <a:lstStyle/>
        <a:p>
          <a:endParaRPr lang="pt-BR"/>
        </a:p>
      </dgm:t>
    </dgm:pt>
    <dgm:pt modelId="{49FCBC80-9A64-4A73-B032-429B2D812CC7}">
      <dgm:prSet phldrT="[Texto]"/>
      <dgm:spPr/>
      <dgm:t>
        <a:bodyPr/>
        <a:lstStyle/>
        <a:p>
          <a:r>
            <a:rPr lang="pt-BR" dirty="0" smtClean="0"/>
            <a:t>AUDITORIA OPERACIONAL SIMPLIFICADA</a:t>
          </a:r>
          <a:endParaRPr lang="pt-BR" dirty="0"/>
        </a:p>
      </dgm:t>
    </dgm:pt>
    <dgm:pt modelId="{0939FED1-6AF6-4DB9-9969-6A8005A6FBD7}" type="parTrans" cxnId="{058B6ACF-D01B-4CD5-AE9D-45B9FA3976CC}">
      <dgm:prSet/>
      <dgm:spPr/>
      <dgm:t>
        <a:bodyPr/>
        <a:lstStyle/>
        <a:p>
          <a:endParaRPr lang="pt-BR"/>
        </a:p>
      </dgm:t>
    </dgm:pt>
    <dgm:pt modelId="{0D58EF34-E17C-4E52-A50C-FA1FDD9120E3}" type="sibTrans" cxnId="{058B6ACF-D01B-4CD5-AE9D-45B9FA3976CC}">
      <dgm:prSet/>
      <dgm:spPr/>
      <dgm:t>
        <a:bodyPr/>
        <a:lstStyle/>
        <a:p>
          <a:endParaRPr lang="pt-BR"/>
        </a:p>
      </dgm:t>
    </dgm:pt>
    <dgm:pt modelId="{81E95EF6-1BEB-40D0-BE0C-18AB81450CE6}">
      <dgm:prSet phldrT="[Texto]"/>
      <dgm:spPr/>
      <dgm:t>
        <a:bodyPr/>
        <a:lstStyle/>
        <a:p>
          <a:r>
            <a:rPr lang="pt-BR" dirty="0" smtClean="0"/>
            <a:t>TEMA ESCOLHIDO PELA SOCIEDADE</a:t>
          </a:r>
          <a:endParaRPr lang="pt-BR" dirty="0"/>
        </a:p>
      </dgm:t>
    </dgm:pt>
    <dgm:pt modelId="{69B3905F-9E6C-4005-B423-7B2392E4D677}" type="parTrans" cxnId="{68A029D0-A61D-47AC-A0B0-ACCAB4E9CBCD}">
      <dgm:prSet/>
      <dgm:spPr/>
      <dgm:t>
        <a:bodyPr/>
        <a:lstStyle/>
        <a:p>
          <a:endParaRPr lang="pt-BR"/>
        </a:p>
      </dgm:t>
    </dgm:pt>
    <dgm:pt modelId="{92C993B0-54F7-4DF9-A554-FEA6B3BC3379}" type="sibTrans" cxnId="{68A029D0-A61D-47AC-A0B0-ACCAB4E9CBCD}">
      <dgm:prSet/>
      <dgm:spPr/>
      <dgm:t>
        <a:bodyPr/>
        <a:lstStyle/>
        <a:p>
          <a:endParaRPr lang="pt-BR"/>
        </a:p>
      </dgm:t>
    </dgm:pt>
    <dgm:pt modelId="{D91C55EB-D26F-4E7A-95FB-5CFAF0A6B8F6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PROJETO</a:t>
          </a:r>
          <a:r>
            <a:rPr lang="pt-BR" dirty="0" smtClean="0"/>
            <a:t/>
          </a:r>
          <a:br>
            <a:rPr lang="pt-BR" dirty="0" smtClean="0"/>
          </a:br>
          <a:r>
            <a:rPr lang="pt-BR" dirty="0" smtClean="0"/>
            <a:t>LAI SOCIAL</a:t>
          </a:r>
          <a:endParaRPr lang="pt-BR" dirty="0"/>
        </a:p>
      </dgm:t>
    </dgm:pt>
    <dgm:pt modelId="{E0479C33-BBFE-416B-BDEB-16FF1EE539B4}" type="parTrans" cxnId="{FC272344-8AF9-4F9A-879C-40C7B2D66390}">
      <dgm:prSet/>
      <dgm:spPr/>
      <dgm:t>
        <a:bodyPr/>
        <a:lstStyle/>
        <a:p>
          <a:endParaRPr lang="pt-BR"/>
        </a:p>
      </dgm:t>
    </dgm:pt>
    <dgm:pt modelId="{7382CDF4-C5B7-4B0B-B2D5-E070B92E9EC1}" type="sibTrans" cxnId="{FC272344-8AF9-4F9A-879C-40C7B2D66390}">
      <dgm:prSet/>
      <dgm:spPr/>
      <dgm:t>
        <a:bodyPr/>
        <a:lstStyle/>
        <a:p>
          <a:endParaRPr lang="pt-BR"/>
        </a:p>
      </dgm:t>
    </dgm:pt>
    <dgm:pt modelId="{074AB226-34CB-41F2-A58D-CAD1E3AB5CBA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/>
            <a:t>MONITORAMENTO</a:t>
          </a:r>
          <a:endParaRPr lang="pt-BR" dirty="0"/>
        </a:p>
      </dgm:t>
    </dgm:pt>
    <dgm:pt modelId="{F077F53B-AB59-4C71-9756-C2C6A5C4C9D8}" type="parTrans" cxnId="{7992C054-00EA-4666-991B-5FA313B102A0}">
      <dgm:prSet/>
      <dgm:spPr/>
      <dgm:t>
        <a:bodyPr/>
        <a:lstStyle/>
        <a:p>
          <a:endParaRPr lang="pt-BR"/>
        </a:p>
      </dgm:t>
    </dgm:pt>
    <dgm:pt modelId="{B8F38FA1-948F-40EE-8DA8-27057BF7CB96}" type="sibTrans" cxnId="{7992C054-00EA-4666-991B-5FA313B102A0}">
      <dgm:prSet/>
      <dgm:spPr/>
      <dgm:t>
        <a:bodyPr/>
        <a:lstStyle/>
        <a:p>
          <a:endParaRPr lang="pt-BR"/>
        </a:p>
      </dgm:t>
    </dgm:pt>
    <dgm:pt modelId="{C80A53D1-5526-4CF7-87EC-CF9D6605553A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94FEC9A4-5BD9-4DC1-8161-D010F30344B2}" type="parTrans" cxnId="{E0A5A23A-F6A2-4A44-85A0-EC95902EB42E}">
      <dgm:prSet/>
      <dgm:spPr/>
      <dgm:t>
        <a:bodyPr/>
        <a:lstStyle/>
        <a:p>
          <a:endParaRPr lang="pt-BR"/>
        </a:p>
      </dgm:t>
    </dgm:pt>
    <dgm:pt modelId="{2C46348E-1C69-43B2-8C84-8F6D4F781F22}" type="sibTrans" cxnId="{E0A5A23A-F6A2-4A44-85A0-EC95902EB42E}">
      <dgm:prSet/>
      <dgm:spPr/>
      <dgm:t>
        <a:bodyPr/>
        <a:lstStyle/>
        <a:p>
          <a:endParaRPr lang="pt-BR"/>
        </a:p>
      </dgm:t>
    </dgm:pt>
    <dgm:pt modelId="{93F10928-EF27-4ADF-989C-D436718B2DF4}" type="pres">
      <dgm:prSet presAssocID="{E93A6F72-E470-4363-8396-5D61CB055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0FE6DBF-5B3A-4E1F-9A41-E1335447F7BB}" type="pres">
      <dgm:prSet presAssocID="{91A6D6EC-9EDB-42EA-A8BF-EE56E6973A44}" presName="hierRoot1" presStyleCnt="0"/>
      <dgm:spPr/>
    </dgm:pt>
    <dgm:pt modelId="{8D6ECC7C-CD5A-4AD3-9AA9-54A8D7D2DEC7}" type="pres">
      <dgm:prSet presAssocID="{91A6D6EC-9EDB-42EA-A8BF-EE56E6973A44}" presName="composite" presStyleCnt="0"/>
      <dgm:spPr/>
    </dgm:pt>
    <dgm:pt modelId="{D2470EE0-99D7-4732-9BD7-D856669C0F10}" type="pres">
      <dgm:prSet presAssocID="{91A6D6EC-9EDB-42EA-A8BF-EE56E6973A44}" presName="background" presStyleLbl="node0" presStyleIdx="0" presStyleCnt="1"/>
      <dgm:spPr/>
    </dgm:pt>
    <dgm:pt modelId="{AED593B2-1F30-4622-A93B-0997052EF7E9}" type="pres">
      <dgm:prSet presAssocID="{91A6D6EC-9EDB-42EA-A8BF-EE56E6973A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8B5EC3-B4BF-4972-B2CF-92696E7F1409}" type="pres">
      <dgm:prSet presAssocID="{91A6D6EC-9EDB-42EA-A8BF-EE56E6973A44}" presName="hierChild2" presStyleCnt="0"/>
      <dgm:spPr/>
    </dgm:pt>
    <dgm:pt modelId="{66472F41-5B08-4B1A-87A8-8F96F7E26210}" type="pres">
      <dgm:prSet presAssocID="{5FF432CD-8453-4158-9F8D-E341E6D2E807}" presName="Name10" presStyleLbl="parChTrans1D2" presStyleIdx="0" presStyleCnt="4"/>
      <dgm:spPr/>
      <dgm:t>
        <a:bodyPr/>
        <a:lstStyle/>
        <a:p>
          <a:endParaRPr lang="pt-BR"/>
        </a:p>
      </dgm:t>
    </dgm:pt>
    <dgm:pt modelId="{4F7F48CD-00BD-42AE-9CCE-0F13FF664AFA}" type="pres">
      <dgm:prSet presAssocID="{A0CD61AC-84B1-4DE3-9525-6560FC6289D0}" presName="hierRoot2" presStyleCnt="0"/>
      <dgm:spPr/>
    </dgm:pt>
    <dgm:pt modelId="{E819972A-3395-4281-915E-DDCC2CD27651}" type="pres">
      <dgm:prSet presAssocID="{A0CD61AC-84B1-4DE3-9525-6560FC6289D0}" presName="composite2" presStyleCnt="0"/>
      <dgm:spPr/>
    </dgm:pt>
    <dgm:pt modelId="{9959F604-C671-42E2-B396-72BC2E048246}" type="pres">
      <dgm:prSet presAssocID="{A0CD61AC-84B1-4DE3-9525-6560FC6289D0}" presName="background2" presStyleLbl="node2" presStyleIdx="0" presStyleCnt="4"/>
      <dgm:spPr/>
    </dgm:pt>
    <dgm:pt modelId="{AC742504-D973-4C9C-B2C7-66ADAC5CCC7B}" type="pres">
      <dgm:prSet presAssocID="{A0CD61AC-84B1-4DE3-9525-6560FC6289D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31BE1A-6D1D-4B86-903F-F4978912DFF7}" type="pres">
      <dgm:prSet presAssocID="{A0CD61AC-84B1-4DE3-9525-6560FC6289D0}" presName="hierChild3" presStyleCnt="0"/>
      <dgm:spPr/>
    </dgm:pt>
    <dgm:pt modelId="{3EA6BDBC-EA7D-49B1-A2AD-FAFA6E7E546B}" type="pres">
      <dgm:prSet presAssocID="{9AAA01B8-BDB5-4CBC-BCE4-7012DDCE2400}" presName="Name17" presStyleLbl="parChTrans1D3" presStyleIdx="0" presStyleCnt="6"/>
      <dgm:spPr/>
      <dgm:t>
        <a:bodyPr/>
        <a:lstStyle/>
        <a:p>
          <a:endParaRPr lang="pt-BR"/>
        </a:p>
      </dgm:t>
    </dgm:pt>
    <dgm:pt modelId="{91547C1D-175A-4B19-89D5-D78B064E8DBA}" type="pres">
      <dgm:prSet presAssocID="{BD3754AF-C2E3-476F-904D-250F4DCE71FD}" presName="hierRoot3" presStyleCnt="0"/>
      <dgm:spPr/>
    </dgm:pt>
    <dgm:pt modelId="{8A829223-288B-4AE6-A933-40B6756658EC}" type="pres">
      <dgm:prSet presAssocID="{BD3754AF-C2E3-476F-904D-250F4DCE71FD}" presName="composite3" presStyleCnt="0"/>
      <dgm:spPr/>
    </dgm:pt>
    <dgm:pt modelId="{1DF093B2-14A3-4895-B1D1-CB33B223FE91}" type="pres">
      <dgm:prSet presAssocID="{BD3754AF-C2E3-476F-904D-250F4DCE71FD}" presName="background3" presStyleLbl="node3" presStyleIdx="0" presStyleCnt="6"/>
      <dgm:spPr/>
    </dgm:pt>
    <dgm:pt modelId="{594E8062-A98E-4D7F-B2A2-73F6BE5CB842}" type="pres">
      <dgm:prSet presAssocID="{BD3754AF-C2E3-476F-904D-250F4DCE71FD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EF3322-C11F-46A9-93F2-9E5AF5DCCC4D}" type="pres">
      <dgm:prSet presAssocID="{BD3754AF-C2E3-476F-904D-250F4DCE71FD}" presName="hierChild4" presStyleCnt="0"/>
      <dgm:spPr/>
    </dgm:pt>
    <dgm:pt modelId="{0102DBB3-E890-4B77-829D-695DD0B25AD8}" type="pres">
      <dgm:prSet presAssocID="{D0730A40-0406-488E-88C1-2E7B07CA10FE}" presName="Name23" presStyleLbl="parChTrans1D4" presStyleIdx="0" presStyleCnt="5"/>
      <dgm:spPr/>
      <dgm:t>
        <a:bodyPr/>
        <a:lstStyle/>
        <a:p>
          <a:endParaRPr lang="pt-BR"/>
        </a:p>
      </dgm:t>
    </dgm:pt>
    <dgm:pt modelId="{2CF737EF-7CEB-4910-B049-99097D906E01}" type="pres">
      <dgm:prSet presAssocID="{625F4D33-C354-450E-B775-D69F62386AD7}" presName="hierRoot4" presStyleCnt="0"/>
      <dgm:spPr/>
    </dgm:pt>
    <dgm:pt modelId="{071F0727-7CCA-4F74-9140-FA0A14BB3B0D}" type="pres">
      <dgm:prSet presAssocID="{625F4D33-C354-450E-B775-D69F62386AD7}" presName="composite4" presStyleCnt="0"/>
      <dgm:spPr/>
    </dgm:pt>
    <dgm:pt modelId="{D1323E4B-1875-4104-B4A0-3E3D3E608246}" type="pres">
      <dgm:prSet presAssocID="{625F4D33-C354-450E-B775-D69F62386AD7}" presName="background4" presStyleLbl="node4" presStyleIdx="0" presStyleCnt="5"/>
      <dgm:spPr/>
    </dgm:pt>
    <dgm:pt modelId="{1FDB9FC3-C17E-4532-96FE-86CEE836D139}" type="pres">
      <dgm:prSet presAssocID="{625F4D33-C354-450E-B775-D69F62386AD7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0F285E-9C6F-4FF9-9DA4-30FA7C4E3C39}" type="pres">
      <dgm:prSet presAssocID="{625F4D33-C354-450E-B775-D69F62386AD7}" presName="hierChild5" presStyleCnt="0"/>
      <dgm:spPr/>
    </dgm:pt>
    <dgm:pt modelId="{3F56DF64-07F7-495A-98BA-B1F09860B20B}" type="pres">
      <dgm:prSet presAssocID="{DF80520B-DD5E-4744-BC11-0DDC736BCDD9}" presName="Name23" presStyleLbl="parChTrans1D4" presStyleIdx="1" presStyleCnt="5"/>
      <dgm:spPr/>
      <dgm:t>
        <a:bodyPr/>
        <a:lstStyle/>
        <a:p>
          <a:endParaRPr lang="pt-BR"/>
        </a:p>
      </dgm:t>
    </dgm:pt>
    <dgm:pt modelId="{7E23E318-AD52-4623-B420-0DE628727C50}" type="pres">
      <dgm:prSet presAssocID="{03B2EAA6-3A1A-4B8B-B12E-F6324AA985C2}" presName="hierRoot4" presStyleCnt="0"/>
      <dgm:spPr/>
    </dgm:pt>
    <dgm:pt modelId="{DC656650-DFA0-4219-A5E6-FCF35788002D}" type="pres">
      <dgm:prSet presAssocID="{03B2EAA6-3A1A-4B8B-B12E-F6324AA985C2}" presName="composite4" presStyleCnt="0"/>
      <dgm:spPr/>
    </dgm:pt>
    <dgm:pt modelId="{3CAC2A65-FB46-4B59-B372-AB98BDA6B003}" type="pres">
      <dgm:prSet presAssocID="{03B2EAA6-3A1A-4B8B-B12E-F6324AA985C2}" presName="background4" presStyleLbl="node4" presStyleIdx="1" presStyleCnt="5"/>
      <dgm:spPr/>
    </dgm:pt>
    <dgm:pt modelId="{CFE3F7E3-F914-4A89-AD1E-869AC92F9F97}" type="pres">
      <dgm:prSet presAssocID="{03B2EAA6-3A1A-4B8B-B12E-F6324AA985C2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685630-EAD1-4594-BACF-AFBE489F4BEC}" type="pres">
      <dgm:prSet presAssocID="{03B2EAA6-3A1A-4B8B-B12E-F6324AA985C2}" presName="hierChild5" presStyleCnt="0"/>
      <dgm:spPr/>
    </dgm:pt>
    <dgm:pt modelId="{757CB3D2-D3EB-4618-8283-2613024C04AB}" type="pres">
      <dgm:prSet presAssocID="{A9C629FE-2404-4A72-99E4-BC46A6FD782C}" presName="Name23" presStyleLbl="parChTrans1D4" presStyleIdx="2" presStyleCnt="5"/>
      <dgm:spPr/>
      <dgm:t>
        <a:bodyPr/>
        <a:lstStyle/>
        <a:p>
          <a:endParaRPr lang="pt-BR"/>
        </a:p>
      </dgm:t>
    </dgm:pt>
    <dgm:pt modelId="{4D4BBE1D-E9BB-4656-8AE4-856B735F0D6E}" type="pres">
      <dgm:prSet presAssocID="{34CA607C-CF5C-49CA-A34D-1AB74B2627BB}" presName="hierRoot4" presStyleCnt="0"/>
      <dgm:spPr/>
    </dgm:pt>
    <dgm:pt modelId="{8B04F776-3653-4A97-9091-16A0A186E523}" type="pres">
      <dgm:prSet presAssocID="{34CA607C-CF5C-49CA-A34D-1AB74B2627BB}" presName="composite4" presStyleCnt="0"/>
      <dgm:spPr/>
    </dgm:pt>
    <dgm:pt modelId="{7ECAD58E-6D81-43DE-ABF0-4CF80BBC8E3F}" type="pres">
      <dgm:prSet presAssocID="{34CA607C-CF5C-49CA-A34D-1AB74B2627BB}" presName="background4" presStyleLbl="node4" presStyleIdx="2" presStyleCnt="5"/>
      <dgm:spPr/>
    </dgm:pt>
    <dgm:pt modelId="{B3F40338-B918-42F1-B07D-5E94B440C3A7}" type="pres">
      <dgm:prSet presAssocID="{34CA607C-CF5C-49CA-A34D-1AB74B2627BB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EA41CB-CDD9-4F4C-B415-3AA420AB55D8}" type="pres">
      <dgm:prSet presAssocID="{34CA607C-CF5C-49CA-A34D-1AB74B2627BB}" presName="hierChild5" presStyleCnt="0"/>
      <dgm:spPr/>
    </dgm:pt>
    <dgm:pt modelId="{D501A3CA-DE1E-4EE5-AAC5-2B864E9CB5A0}" type="pres">
      <dgm:prSet presAssocID="{16655B35-D597-4F0D-AC01-CA81A012CB9D}" presName="Name17" presStyleLbl="parChTrans1D3" presStyleIdx="1" presStyleCnt="6"/>
      <dgm:spPr/>
      <dgm:t>
        <a:bodyPr/>
        <a:lstStyle/>
        <a:p>
          <a:endParaRPr lang="pt-BR"/>
        </a:p>
      </dgm:t>
    </dgm:pt>
    <dgm:pt modelId="{7FFFE781-4354-495C-BB4F-2B645C0733E0}" type="pres">
      <dgm:prSet presAssocID="{CDCAC69E-9B70-49EF-B3B8-54974C44A160}" presName="hierRoot3" presStyleCnt="0"/>
      <dgm:spPr/>
    </dgm:pt>
    <dgm:pt modelId="{7C6F34F3-CFC5-4E74-B998-8D29D4AA3DDA}" type="pres">
      <dgm:prSet presAssocID="{CDCAC69E-9B70-49EF-B3B8-54974C44A160}" presName="composite3" presStyleCnt="0"/>
      <dgm:spPr/>
    </dgm:pt>
    <dgm:pt modelId="{B819F4CB-923D-4348-A92F-DCF3A983BFB1}" type="pres">
      <dgm:prSet presAssocID="{CDCAC69E-9B70-49EF-B3B8-54974C44A160}" presName="background3" presStyleLbl="node3" presStyleIdx="1" presStyleCnt="6"/>
      <dgm:spPr/>
    </dgm:pt>
    <dgm:pt modelId="{3F6C8804-1001-48AD-AF1E-578B0F552B80}" type="pres">
      <dgm:prSet presAssocID="{CDCAC69E-9B70-49EF-B3B8-54974C44A16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C3239F-F08F-4C9C-8198-D99D327CDDB3}" type="pres">
      <dgm:prSet presAssocID="{CDCAC69E-9B70-49EF-B3B8-54974C44A160}" presName="hierChild4" presStyleCnt="0"/>
      <dgm:spPr/>
    </dgm:pt>
    <dgm:pt modelId="{22B5C9FE-CD16-40E4-AA05-64CCB7B7D525}" type="pres">
      <dgm:prSet presAssocID="{9E7968A2-212B-49DE-B2E2-7D494025773E}" presName="Name10" presStyleLbl="parChTrans1D2" presStyleIdx="1" presStyleCnt="4"/>
      <dgm:spPr/>
      <dgm:t>
        <a:bodyPr/>
        <a:lstStyle/>
        <a:p>
          <a:endParaRPr lang="pt-BR"/>
        </a:p>
      </dgm:t>
    </dgm:pt>
    <dgm:pt modelId="{36FF3344-D45B-4C40-9228-3A4DFA79254F}" type="pres">
      <dgm:prSet presAssocID="{F8624E1D-5DF8-4287-944A-BA135F05A1A8}" presName="hierRoot2" presStyleCnt="0"/>
      <dgm:spPr/>
    </dgm:pt>
    <dgm:pt modelId="{450CC12D-61E3-499A-B069-1E047AD2DF62}" type="pres">
      <dgm:prSet presAssocID="{F8624E1D-5DF8-4287-944A-BA135F05A1A8}" presName="composite2" presStyleCnt="0"/>
      <dgm:spPr/>
    </dgm:pt>
    <dgm:pt modelId="{80C2B763-F065-466C-BB6D-14C4C2EAE144}" type="pres">
      <dgm:prSet presAssocID="{F8624E1D-5DF8-4287-944A-BA135F05A1A8}" presName="background2" presStyleLbl="node2" presStyleIdx="1" presStyleCnt="4"/>
      <dgm:spPr/>
    </dgm:pt>
    <dgm:pt modelId="{9355C277-DBB5-45F3-A09A-7108AA199685}" type="pres">
      <dgm:prSet presAssocID="{F8624E1D-5DF8-4287-944A-BA135F05A1A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4F1C75-F45F-4B13-A739-0FEBA700DDE4}" type="pres">
      <dgm:prSet presAssocID="{F8624E1D-5DF8-4287-944A-BA135F05A1A8}" presName="hierChild3" presStyleCnt="0"/>
      <dgm:spPr/>
    </dgm:pt>
    <dgm:pt modelId="{17CB261E-328D-485C-B587-D960403C08DB}" type="pres">
      <dgm:prSet presAssocID="{B11ABFE6-147F-49FC-B246-5360B44EB77E}" presName="Name17" presStyleLbl="parChTrans1D3" presStyleIdx="2" presStyleCnt="6"/>
      <dgm:spPr/>
      <dgm:t>
        <a:bodyPr/>
        <a:lstStyle/>
        <a:p>
          <a:endParaRPr lang="pt-BR"/>
        </a:p>
      </dgm:t>
    </dgm:pt>
    <dgm:pt modelId="{608B76EB-095A-4F8F-9051-9E3B7C907B75}" type="pres">
      <dgm:prSet presAssocID="{866DABDB-E45A-4B09-922F-422F2ED19397}" presName="hierRoot3" presStyleCnt="0"/>
      <dgm:spPr/>
    </dgm:pt>
    <dgm:pt modelId="{05BCDEBC-F685-4037-9E4B-1E5859E5E07F}" type="pres">
      <dgm:prSet presAssocID="{866DABDB-E45A-4B09-922F-422F2ED19397}" presName="composite3" presStyleCnt="0"/>
      <dgm:spPr/>
    </dgm:pt>
    <dgm:pt modelId="{E45E62D6-2DBC-4D36-936C-735897B16FB3}" type="pres">
      <dgm:prSet presAssocID="{866DABDB-E45A-4B09-922F-422F2ED19397}" presName="background3" presStyleLbl="node3" presStyleIdx="2" presStyleCnt="6"/>
      <dgm:spPr/>
    </dgm:pt>
    <dgm:pt modelId="{C11082C4-538B-4E63-AB48-29492EF58824}" type="pres">
      <dgm:prSet presAssocID="{866DABDB-E45A-4B09-922F-422F2ED19397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88060A-7AED-4B74-8910-DCED3D5C7469}" type="pres">
      <dgm:prSet presAssocID="{866DABDB-E45A-4B09-922F-422F2ED19397}" presName="hierChild4" presStyleCnt="0"/>
      <dgm:spPr/>
    </dgm:pt>
    <dgm:pt modelId="{D6736E3C-D9EC-469E-BA42-062ED521ADB9}" type="pres">
      <dgm:prSet presAssocID="{5B4EBC67-0A9B-4B40-BE26-78254606FD37}" presName="Name23" presStyleLbl="parChTrans1D4" presStyleIdx="3" presStyleCnt="5"/>
      <dgm:spPr/>
      <dgm:t>
        <a:bodyPr/>
        <a:lstStyle/>
        <a:p>
          <a:endParaRPr lang="pt-BR"/>
        </a:p>
      </dgm:t>
    </dgm:pt>
    <dgm:pt modelId="{F01C1804-09DE-466E-912C-F1621D1EC553}" type="pres">
      <dgm:prSet presAssocID="{F9898566-E4EC-4493-9717-489BF7FD5EA2}" presName="hierRoot4" presStyleCnt="0"/>
      <dgm:spPr/>
    </dgm:pt>
    <dgm:pt modelId="{2087D799-8ECA-4D4F-94D2-B0428818E4CA}" type="pres">
      <dgm:prSet presAssocID="{F9898566-E4EC-4493-9717-489BF7FD5EA2}" presName="composite4" presStyleCnt="0"/>
      <dgm:spPr/>
    </dgm:pt>
    <dgm:pt modelId="{02A126FD-A6F3-41E7-96CA-920D741C2A10}" type="pres">
      <dgm:prSet presAssocID="{F9898566-E4EC-4493-9717-489BF7FD5EA2}" presName="background4" presStyleLbl="node4" presStyleIdx="3" presStyleCnt="5"/>
      <dgm:spPr/>
    </dgm:pt>
    <dgm:pt modelId="{62F4290E-8F0E-4ECC-BB2F-707B881F8853}" type="pres">
      <dgm:prSet presAssocID="{F9898566-E4EC-4493-9717-489BF7FD5EA2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E01BF1-7DF7-4D0F-9975-4F2465F583D8}" type="pres">
      <dgm:prSet presAssocID="{F9898566-E4EC-4493-9717-489BF7FD5EA2}" presName="hierChild5" presStyleCnt="0"/>
      <dgm:spPr/>
    </dgm:pt>
    <dgm:pt modelId="{712BFB22-D888-42BC-A2FD-62971DF48C00}" type="pres">
      <dgm:prSet presAssocID="{D5430186-E39E-4A1A-A2E5-79CE167F3404}" presName="Name10" presStyleLbl="parChTrans1D2" presStyleIdx="2" presStyleCnt="4"/>
      <dgm:spPr/>
      <dgm:t>
        <a:bodyPr/>
        <a:lstStyle/>
        <a:p>
          <a:endParaRPr lang="pt-BR"/>
        </a:p>
      </dgm:t>
    </dgm:pt>
    <dgm:pt modelId="{050DB2DD-4661-4204-815A-C235C4172C39}" type="pres">
      <dgm:prSet presAssocID="{3D1277BF-857F-483F-82CF-046977348EB9}" presName="hierRoot2" presStyleCnt="0"/>
      <dgm:spPr/>
    </dgm:pt>
    <dgm:pt modelId="{0C1D466A-E3F9-4DFA-A224-EC747BE4C769}" type="pres">
      <dgm:prSet presAssocID="{3D1277BF-857F-483F-82CF-046977348EB9}" presName="composite2" presStyleCnt="0"/>
      <dgm:spPr/>
    </dgm:pt>
    <dgm:pt modelId="{642DB08C-FA20-4BCD-8290-A67EDC3C8981}" type="pres">
      <dgm:prSet presAssocID="{3D1277BF-857F-483F-82CF-046977348EB9}" presName="background2" presStyleLbl="node2" presStyleIdx="2" presStyleCnt="4"/>
      <dgm:spPr/>
    </dgm:pt>
    <dgm:pt modelId="{90C0900B-45D1-4B4E-881E-56544E91FB41}" type="pres">
      <dgm:prSet presAssocID="{3D1277BF-857F-483F-82CF-046977348EB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846D67-A3EC-416C-916E-541DC0704671}" type="pres">
      <dgm:prSet presAssocID="{3D1277BF-857F-483F-82CF-046977348EB9}" presName="hierChild3" presStyleCnt="0"/>
      <dgm:spPr/>
    </dgm:pt>
    <dgm:pt modelId="{C531B13A-6333-4D3C-9A32-79E134BD900E}" type="pres">
      <dgm:prSet presAssocID="{0939FED1-6AF6-4DB9-9969-6A8005A6FBD7}" presName="Name17" presStyleLbl="parChTrans1D3" presStyleIdx="3" presStyleCnt="6"/>
      <dgm:spPr/>
      <dgm:t>
        <a:bodyPr/>
        <a:lstStyle/>
        <a:p>
          <a:endParaRPr lang="pt-BR"/>
        </a:p>
      </dgm:t>
    </dgm:pt>
    <dgm:pt modelId="{EF81BC4E-5408-4326-B759-7F0707DFEB39}" type="pres">
      <dgm:prSet presAssocID="{49FCBC80-9A64-4A73-B032-429B2D812CC7}" presName="hierRoot3" presStyleCnt="0"/>
      <dgm:spPr/>
    </dgm:pt>
    <dgm:pt modelId="{C13ADADA-5496-4D58-88E5-3D2CDC0B7783}" type="pres">
      <dgm:prSet presAssocID="{49FCBC80-9A64-4A73-B032-429B2D812CC7}" presName="composite3" presStyleCnt="0"/>
      <dgm:spPr/>
    </dgm:pt>
    <dgm:pt modelId="{AE50F0FC-DB28-49B2-89A6-749F96E654A8}" type="pres">
      <dgm:prSet presAssocID="{49FCBC80-9A64-4A73-B032-429B2D812CC7}" presName="background3" presStyleLbl="node3" presStyleIdx="3" presStyleCnt="6"/>
      <dgm:spPr/>
    </dgm:pt>
    <dgm:pt modelId="{70D02BC6-F680-48E7-951B-45CB2210DE2A}" type="pres">
      <dgm:prSet presAssocID="{49FCBC80-9A64-4A73-B032-429B2D812CC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F70D85-5D0E-400E-AC07-D19EF32D4721}" type="pres">
      <dgm:prSet presAssocID="{49FCBC80-9A64-4A73-B032-429B2D812CC7}" presName="hierChild4" presStyleCnt="0"/>
      <dgm:spPr/>
    </dgm:pt>
    <dgm:pt modelId="{C90E9D99-B1A4-41FC-8D9F-E5E59C8063A4}" type="pres">
      <dgm:prSet presAssocID="{69B3905F-9E6C-4005-B423-7B2392E4D677}" presName="Name23" presStyleLbl="parChTrans1D4" presStyleIdx="4" presStyleCnt="5"/>
      <dgm:spPr/>
      <dgm:t>
        <a:bodyPr/>
        <a:lstStyle/>
        <a:p>
          <a:endParaRPr lang="pt-BR"/>
        </a:p>
      </dgm:t>
    </dgm:pt>
    <dgm:pt modelId="{1F3D73FF-5F1C-4718-BB4A-032BF45512C4}" type="pres">
      <dgm:prSet presAssocID="{81E95EF6-1BEB-40D0-BE0C-18AB81450CE6}" presName="hierRoot4" presStyleCnt="0"/>
      <dgm:spPr/>
    </dgm:pt>
    <dgm:pt modelId="{33E6D8F2-02EF-4E8D-9127-803F72089EA7}" type="pres">
      <dgm:prSet presAssocID="{81E95EF6-1BEB-40D0-BE0C-18AB81450CE6}" presName="composite4" presStyleCnt="0"/>
      <dgm:spPr/>
    </dgm:pt>
    <dgm:pt modelId="{6188EF7E-D3F8-4CA0-B192-9E692C6E60CC}" type="pres">
      <dgm:prSet presAssocID="{81E95EF6-1BEB-40D0-BE0C-18AB81450CE6}" presName="background4" presStyleLbl="node4" presStyleIdx="4" presStyleCnt="5"/>
      <dgm:spPr/>
    </dgm:pt>
    <dgm:pt modelId="{57CB3DE6-F958-409A-B542-E85716CE4F91}" type="pres">
      <dgm:prSet presAssocID="{81E95EF6-1BEB-40D0-BE0C-18AB81450CE6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F9E4CC-375A-4720-91B3-32DB4D19D405}" type="pres">
      <dgm:prSet presAssocID="{81E95EF6-1BEB-40D0-BE0C-18AB81450CE6}" presName="hierChild5" presStyleCnt="0"/>
      <dgm:spPr/>
    </dgm:pt>
    <dgm:pt modelId="{5DD1B049-9AAD-4315-B41E-773DE26F2A85}" type="pres">
      <dgm:prSet presAssocID="{E0479C33-BBFE-416B-BDEB-16FF1EE539B4}" presName="Name10" presStyleLbl="parChTrans1D2" presStyleIdx="3" presStyleCnt="4"/>
      <dgm:spPr/>
      <dgm:t>
        <a:bodyPr/>
        <a:lstStyle/>
        <a:p>
          <a:endParaRPr lang="pt-BR"/>
        </a:p>
      </dgm:t>
    </dgm:pt>
    <dgm:pt modelId="{180A1278-6EB3-4C99-ACA7-F6062354AA93}" type="pres">
      <dgm:prSet presAssocID="{D91C55EB-D26F-4E7A-95FB-5CFAF0A6B8F6}" presName="hierRoot2" presStyleCnt="0"/>
      <dgm:spPr/>
    </dgm:pt>
    <dgm:pt modelId="{04DF1BF3-64C3-4543-8D5B-A475F96EB2C5}" type="pres">
      <dgm:prSet presAssocID="{D91C55EB-D26F-4E7A-95FB-5CFAF0A6B8F6}" presName="composite2" presStyleCnt="0"/>
      <dgm:spPr/>
    </dgm:pt>
    <dgm:pt modelId="{207BB10F-3055-4F58-93FC-AFDB8E8B0815}" type="pres">
      <dgm:prSet presAssocID="{D91C55EB-D26F-4E7A-95FB-5CFAF0A6B8F6}" presName="background2" presStyleLbl="node2" presStyleIdx="3" presStyleCnt="4"/>
      <dgm:spPr/>
    </dgm:pt>
    <dgm:pt modelId="{C6C835C8-7694-4557-B898-87E4A756A38A}" type="pres">
      <dgm:prSet presAssocID="{D91C55EB-D26F-4E7A-95FB-5CFAF0A6B8F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3A1831-50FC-419C-AB83-E6394B5E5A95}" type="pres">
      <dgm:prSet presAssocID="{D91C55EB-D26F-4E7A-95FB-5CFAF0A6B8F6}" presName="hierChild3" presStyleCnt="0"/>
      <dgm:spPr/>
    </dgm:pt>
    <dgm:pt modelId="{9AF42FA9-2557-4BC9-825A-EBC8AADE0A09}" type="pres">
      <dgm:prSet presAssocID="{F077F53B-AB59-4C71-9756-C2C6A5C4C9D8}" presName="Name17" presStyleLbl="parChTrans1D3" presStyleIdx="4" presStyleCnt="6"/>
      <dgm:spPr/>
      <dgm:t>
        <a:bodyPr/>
        <a:lstStyle/>
        <a:p>
          <a:endParaRPr lang="pt-BR"/>
        </a:p>
      </dgm:t>
    </dgm:pt>
    <dgm:pt modelId="{F94ED339-BE0E-4942-AEDB-F678B19A629B}" type="pres">
      <dgm:prSet presAssocID="{074AB226-34CB-41F2-A58D-CAD1E3AB5CBA}" presName="hierRoot3" presStyleCnt="0"/>
      <dgm:spPr/>
    </dgm:pt>
    <dgm:pt modelId="{3E6F96C5-ACD6-46FB-9760-19CF9BB6D983}" type="pres">
      <dgm:prSet presAssocID="{074AB226-34CB-41F2-A58D-CAD1E3AB5CBA}" presName="composite3" presStyleCnt="0"/>
      <dgm:spPr/>
    </dgm:pt>
    <dgm:pt modelId="{0DB79AFE-05E3-41BF-840F-8B12CF73A370}" type="pres">
      <dgm:prSet presAssocID="{074AB226-34CB-41F2-A58D-CAD1E3AB5CBA}" presName="background3" presStyleLbl="node3" presStyleIdx="4" presStyleCnt="6"/>
      <dgm:spPr/>
    </dgm:pt>
    <dgm:pt modelId="{4CA7735D-8941-466C-96EE-C058661F6311}" type="pres">
      <dgm:prSet presAssocID="{074AB226-34CB-41F2-A58D-CAD1E3AB5CBA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B168CE-48C2-41DA-ADE9-BAFCB4E47878}" type="pres">
      <dgm:prSet presAssocID="{074AB226-34CB-41F2-A58D-CAD1E3AB5CBA}" presName="hierChild4" presStyleCnt="0"/>
      <dgm:spPr/>
    </dgm:pt>
    <dgm:pt modelId="{7BD4BF45-CC7D-4A8D-804B-26E98E6F18D8}" type="pres">
      <dgm:prSet presAssocID="{94FEC9A4-5BD9-4DC1-8161-D010F30344B2}" presName="Name17" presStyleLbl="parChTrans1D3" presStyleIdx="5" presStyleCnt="6"/>
      <dgm:spPr/>
      <dgm:t>
        <a:bodyPr/>
        <a:lstStyle/>
        <a:p>
          <a:endParaRPr lang="pt-BR"/>
        </a:p>
      </dgm:t>
    </dgm:pt>
    <dgm:pt modelId="{E5407A4B-CEB9-4372-A4F2-F846ABA61C5C}" type="pres">
      <dgm:prSet presAssocID="{C80A53D1-5526-4CF7-87EC-CF9D6605553A}" presName="hierRoot3" presStyleCnt="0"/>
      <dgm:spPr/>
    </dgm:pt>
    <dgm:pt modelId="{E6D18CD6-714A-4F4E-A456-BF4FDDE7CC96}" type="pres">
      <dgm:prSet presAssocID="{C80A53D1-5526-4CF7-87EC-CF9D6605553A}" presName="composite3" presStyleCnt="0"/>
      <dgm:spPr/>
    </dgm:pt>
    <dgm:pt modelId="{B7C9B0F3-CC53-4A96-A8BC-454593D0D65C}" type="pres">
      <dgm:prSet presAssocID="{C80A53D1-5526-4CF7-87EC-CF9D6605553A}" presName="background3" presStyleLbl="node3" presStyleIdx="5" presStyleCnt="6"/>
      <dgm:spPr/>
    </dgm:pt>
    <dgm:pt modelId="{918169B7-9D96-4B2F-8717-5BF38F6ABAC6}" type="pres">
      <dgm:prSet presAssocID="{C80A53D1-5526-4CF7-87EC-CF9D6605553A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05F393-1EF3-452B-91A7-0E3567FDE9F0}" type="pres">
      <dgm:prSet presAssocID="{C80A53D1-5526-4CF7-87EC-CF9D6605553A}" presName="hierChild4" presStyleCnt="0"/>
      <dgm:spPr/>
    </dgm:pt>
  </dgm:ptLst>
  <dgm:cxnLst>
    <dgm:cxn modelId="{1A88B93C-1F4E-47B6-BFA2-15C6A8BF0C74}" type="presOf" srcId="{5B4EBC67-0A9B-4B40-BE26-78254606FD37}" destId="{D6736E3C-D9EC-469E-BA42-062ED521ADB9}" srcOrd="0" destOrd="0" presId="urn:microsoft.com/office/officeart/2005/8/layout/hierarchy1"/>
    <dgm:cxn modelId="{EBFC43C0-68BD-4540-BCFF-474459407466}" srcId="{A0CD61AC-84B1-4DE3-9525-6560FC6289D0}" destId="{CDCAC69E-9B70-49EF-B3B8-54974C44A160}" srcOrd="1" destOrd="0" parTransId="{16655B35-D597-4F0D-AC01-CA81A012CB9D}" sibTransId="{D434DDA1-B789-4C1F-96F7-653466BA53F2}"/>
    <dgm:cxn modelId="{43EABDCF-69E2-48DE-B9AD-271B114A5A81}" srcId="{91A6D6EC-9EDB-42EA-A8BF-EE56E6973A44}" destId="{F8624E1D-5DF8-4287-944A-BA135F05A1A8}" srcOrd="1" destOrd="0" parTransId="{9E7968A2-212B-49DE-B2E2-7D494025773E}" sibTransId="{AD67408A-E687-4CFF-8A0F-4EC7261B0DF3}"/>
    <dgm:cxn modelId="{581A7E74-711E-44CE-B435-56BB0FFED2B9}" type="presOf" srcId="{B11ABFE6-147F-49FC-B246-5360B44EB77E}" destId="{17CB261E-328D-485C-B587-D960403C08DB}" srcOrd="0" destOrd="0" presId="urn:microsoft.com/office/officeart/2005/8/layout/hierarchy1"/>
    <dgm:cxn modelId="{770257A9-52BA-43BB-B084-AADD11F416A7}" type="presOf" srcId="{DF80520B-DD5E-4744-BC11-0DDC736BCDD9}" destId="{3F56DF64-07F7-495A-98BA-B1F09860B20B}" srcOrd="0" destOrd="0" presId="urn:microsoft.com/office/officeart/2005/8/layout/hierarchy1"/>
    <dgm:cxn modelId="{68EE6A64-1FDC-4AB6-9DE6-A3B9365F3E55}" srcId="{E93A6F72-E470-4363-8396-5D61CB055114}" destId="{91A6D6EC-9EDB-42EA-A8BF-EE56E6973A44}" srcOrd="0" destOrd="0" parTransId="{97D30C62-77ED-4935-B404-9CE95C0497EB}" sibTransId="{7034BBD2-98F8-4759-A6DC-AE4CDF17D441}"/>
    <dgm:cxn modelId="{9B160AD3-09F4-4338-B715-ECF75C56154A}" type="presOf" srcId="{9AAA01B8-BDB5-4CBC-BCE4-7012DDCE2400}" destId="{3EA6BDBC-EA7D-49B1-A2AD-FAFA6E7E546B}" srcOrd="0" destOrd="0" presId="urn:microsoft.com/office/officeart/2005/8/layout/hierarchy1"/>
    <dgm:cxn modelId="{647D5D7B-5525-467D-9130-FA7423E63D76}" type="presOf" srcId="{69B3905F-9E6C-4005-B423-7B2392E4D677}" destId="{C90E9D99-B1A4-41FC-8D9F-E5E59C8063A4}" srcOrd="0" destOrd="0" presId="urn:microsoft.com/office/officeart/2005/8/layout/hierarchy1"/>
    <dgm:cxn modelId="{DEEF13A6-CEB2-471F-A108-7B6F7B6FADF8}" srcId="{91A6D6EC-9EDB-42EA-A8BF-EE56E6973A44}" destId="{3D1277BF-857F-483F-82CF-046977348EB9}" srcOrd="2" destOrd="0" parTransId="{D5430186-E39E-4A1A-A2E5-79CE167F3404}" sibTransId="{80B07CAF-2E35-42E9-85FF-22D224B3D356}"/>
    <dgm:cxn modelId="{9A8C77DC-F04E-4F63-B926-F2616D410616}" type="presOf" srcId="{16655B35-D597-4F0D-AC01-CA81A012CB9D}" destId="{D501A3CA-DE1E-4EE5-AAC5-2B864E9CB5A0}" srcOrd="0" destOrd="0" presId="urn:microsoft.com/office/officeart/2005/8/layout/hierarchy1"/>
    <dgm:cxn modelId="{5A04DEF9-1DD7-483A-B789-72FD4DF723C2}" srcId="{91A6D6EC-9EDB-42EA-A8BF-EE56E6973A44}" destId="{A0CD61AC-84B1-4DE3-9525-6560FC6289D0}" srcOrd="0" destOrd="0" parTransId="{5FF432CD-8453-4158-9F8D-E341E6D2E807}" sibTransId="{C7CBFC9D-761A-400B-81C0-53C87C743C52}"/>
    <dgm:cxn modelId="{611DE7C9-90C2-43CC-A8DA-B5EF35A29E1C}" type="presOf" srcId="{34CA607C-CF5C-49CA-A34D-1AB74B2627BB}" destId="{B3F40338-B918-42F1-B07D-5E94B440C3A7}" srcOrd="0" destOrd="0" presId="urn:microsoft.com/office/officeart/2005/8/layout/hierarchy1"/>
    <dgm:cxn modelId="{BD4416B6-1F5E-4BE1-B3FC-0F5BC364BA7E}" type="presOf" srcId="{074AB226-34CB-41F2-A58D-CAD1E3AB5CBA}" destId="{4CA7735D-8941-466C-96EE-C058661F6311}" srcOrd="0" destOrd="0" presId="urn:microsoft.com/office/officeart/2005/8/layout/hierarchy1"/>
    <dgm:cxn modelId="{7992C054-00EA-4666-991B-5FA313B102A0}" srcId="{D91C55EB-D26F-4E7A-95FB-5CFAF0A6B8F6}" destId="{074AB226-34CB-41F2-A58D-CAD1E3AB5CBA}" srcOrd="0" destOrd="0" parTransId="{F077F53B-AB59-4C71-9756-C2C6A5C4C9D8}" sibTransId="{B8F38FA1-948F-40EE-8DA8-27057BF7CB96}"/>
    <dgm:cxn modelId="{DB7C097A-6FF3-4835-8286-0E1F08C17FB8}" type="presOf" srcId="{625F4D33-C354-450E-B775-D69F62386AD7}" destId="{1FDB9FC3-C17E-4532-96FE-86CEE836D139}" srcOrd="0" destOrd="0" presId="urn:microsoft.com/office/officeart/2005/8/layout/hierarchy1"/>
    <dgm:cxn modelId="{09C9FB57-2502-4E80-9C35-E092278137AF}" type="presOf" srcId="{E93A6F72-E470-4363-8396-5D61CB055114}" destId="{93F10928-EF27-4ADF-989C-D436718B2DF4}" srcOrd="0" destOrd="0" presId="urn:microsoft.com/office/officeart/2005/8/layout/hierarchy1"/>
    <dgm:cxn modelId="{39969C55-A43D-4160-97B6-55A64C4CCF3C}" type="presOf" srcId="{CDCAC69E-9B70-49EF-B3B8-54974C44A160}" destId="{3F6C8804-1001-48AD-AF1E-578B0F552B80}" srcOrd="0" destOrd="0" presId="urn:microsoft.com/office/officeart/2005/8/layout/hierarchy1"/>
    <dgm:cxn modelId="{6F3DF31B-A06B-4A0A-B0BE-EBD40D19A934}" type="presOf" srcId="{0939FED1-6AF6-4DB9-9969-6A8005A6FBD7}" destId="{C531B13A-6333-4D3C-9A32-79E134BD900E}" srcOrd="0" destOrd="0" presId="urn:microsoft.com/office/officeart/2005/8/layout/hierarchy1"/>
    <dgm:cxn modelId="{F1F46A25-EF9F-4846-AF84-6A247A2B5F4E}" type="presOf" srcId="{BD3754AF-C2E3-476F-904D-250F4DCE71FD}" destId="{594E8062-A98E-4D7F-B2A2-73F6BE5CB842}" srcOrd="0" destOrd="0" presId="urn:microsoft.com/office/officeart/2005/8/layout/hierarchy1"/>
    <dgm:cxn modelId="{AFE2C7F8-E323-4CC9-B9A6-D95A7C567115}" srcId="{F8624E1D-5DF8-4287-944A-BA135F05A1A8}" destId="{866DABDB-E45A-4B09-922F-422F2ED19397}" srcOrd="0" destOrd="0" parTransId="{B11ABFE6-147F-49FC-B246-5360B44EB77E}" sibTransId="{8BD780C9-6495-4C4F-8A0F-2098122DFB05}"/>
    <dgm:cxn modelId="{D57B58CB-B95C-48D4-A4D5-A49F1E16BC44}" type="presOf" srcId="{91A6D6EC-9EDB-42EA-A8BF-EE56E6973A44}" destId="{AED593B2-1F30-4622-A93B-0997052EF7E9}" srcOrd="0" destOrd="0" presId="urn:microsoft.com/office/officeart/2005/8/layout/hierarchy1"/>
    <dgm:cxn modelId="{A0C8EFA0-E323-4E8D-9CAE-37A851E26679}" srcId="{BD3754AF-C2E3-476F-904D-250F4DCE71FD}" destId="{03B2EAA6-3A1A-4B8B-B12E-F6324AA985C2}" srcOrd="1" destOrd="0" parTransId="{DF80520B-DD5E-4744-BC11-0DDC736BCDD9}" sibTransId="{A1C793AB-75F6-4A37-ADD8-DF70973772E7}"/>
    <dgm:cxn modelId="{2C8EDFC9-4574-4231-8E10-348717578484}" type="presOf" srcId="{03B2EAA6-3A1A-4B8B-B12E-F6324AA985C2}" destId="{CFE3F7E3-F914-4A89-AD1E-869AC92F9F97}" srcOrd="0" destOrd="0" presId="urn:microsoft.com/office/officeart/2005/8/layout/hierarchy1"/>
    <dgm:cxn modelId="{BADC22BF-FA6D-43C1-B13E-B43EE34E6467}" type="presOf" srcId="{9E7968A2-212B-49DE-B2E2-7D494025773E}" destId="{22B5C9FE-CD16-40E4-AA05-64CCB7B7D525}" srcOrd="0" destOrd="0" presId="urn:microsoft.com/office/officeart/2005/8/layout/hierarchy1"/>
    <dgm:cxn modelId="{58FF8492-2789-4F2C-BA62-3AD459894A2F}" type="presOf" srcId="{D5430186-E39E-4A1A-A2E5-79CE167F3404}" destId="{712BFB22-D888-42BC-A2FD-62971DF48C00}" srcOrd="0" destOrd="0" presId="urn:microsoft.com/office/officeart/2005/8/layout/hierarchy1"/>
    <dgm:cxn modelId="{54994C82-9445-4848-ACE3-1ED9580464C7}" type="presOf" srcId="{E0479C33-BBFE-416B-BDEB-16FF1EE539B4}" destId="{5DD1B049-9AAD-4315-B41E-773DE26F2A85}" srcOrd="0" destOrd="0" presId="urn:microsoft.com/office/officeart/2005/8/layout/hierarchy1"/>
    <dgm:cxn modelId="{D4ABEBA2-B812-44BF-9D6C-08B4AB677665}" type="presOf" srcId="{F9898566-E4EC-4493-9717-489BF7FD5EA2}" destId="{62F4290E-8F0E-4ECC-BB2F-707B881F8853}" srcOrd="0" destOrd="0" presId="urn:microsoft.com/office/officeart/2005/8/layout/hierarchy1"/>
    <dgm:cxn modelId="{33BE2D82-3C65-4E28-B1AF-C489E895E3B8}" type="presOf" srcId="{94FEC9A4-5BD9-4DC1-8161-D010F30344B2}" destId="{7BD4BF45-CC7D-4A8D-804B-26E98E6F18D8}" srcOrd="0" destOrd="0" presId="urn:microsoft.com/office/officeart/2005/8/layout/hierarchy1"/>
    <dgm:cxn modelId="{9E4BAFB4-9704-4ED4-A4C9-3F62ADF4B1A0}" type="presOf" srcId="{A9C629FE-2404-4A72-99E4-BC46A6FD782C}" destId="{757CB3D2-D3EB-4618-8283-2613024C04AB}" srcOrd="0" destOrd="0" presId="urn:microsoft.com/office/officeart/2005/8/layout/hierarchy1"/>
    <dgm:cxn modelId="{14773EA7-AF8A-4107-8E61-8C1EB970A45C}" type="presOf" srcId="{F8624E1D-5DF8-4287-944A-BA135F05A1A8}" destId="{9355C277-DBB5-45F3-A09A-7108AA199685}" srcOrd="0" destOrd="0" presId="urn:microsoft.com/office/officeart/2005/8/layout/hierarchy1"/>
    <dgm:cxn modelId="{68A029D0-A61D-47AC-A0B0-ACCAB4E9CBCD}" srcId="{49FCBC80-9A64-4A73-B032-429B2D812CC7}" destId="{81E95EF6-1BEB-40D0-BE0C-18AB81450CE6}" srcOrd="0" destOrd="0" parTransId="{69B3905F-9E6C-4005-B423-7B2392E4D677}" sibTransId="{92C993B0-54F7-4DF9-A554-FEA6B3BC3379}"/>
    <dgm:cxn modelId="{E1E58947-7600-4135-86AB-5A4C5A4096B6}" srcId="{A0CD61AC-84B1-4DE3-9525-6560FC6289D0}" destId="{BD3754AF-C2E3-476F-904D-250F4DCE71FD}" srcOrd="0" destOrd="0" parTransId="{9AAA01B8-BDB5-4CBC-BCE4-7012DDCE2400}" sibTransId="{94891F49-F6B1-48E5-BDD5-64559D6EC890}"/>
    <dgm:cxn modelId="{BBD47673-C37F-4F85-9765-B064DC5B3978}" type="presOf" srcId="{5FF432CD-8453-4158-9F8D-E341E6D2E807}" destId="{66472F41-5B08-4B1A-87A8-8F96F7E26210}" srcOrd="0" destOrd="0" presId="urn:microsoft.com/office/officeart/2005/8/layout/hierarchy1"/>
    <dgm:cxn modelId="{C132AE60-6971-42CA-9BB0-C29CADF512FF}" srcId="{BD3754AF-C2E3-476F-904D-250F4DCE71FD}" destId="{34CA607C-CF5C-49CA-A34D-1AB74B2627BB}" srcOrd="2" destOrd="0" parTransId="{A9C629FE-2404-4A72-99E4-BC46A6FD782C}" sibTransId="{BD64C858-D7EF-424B-A419-3CA82B51CBB3}"/>
    <dgm:cxn modelId="{3DCFE58B-285A-4809-B653-E1D366493236}" type="presOf" srcId="{F077F53B-AB59-4C71-9756-C2C6A5C4C9D8}" destId="{9AF42FA9-2557-4BC9-825A-EBC8AADE0A09}" srcOrd="0" destOrd="0" presId="urn:microsoft.com/office/officeart/2005/8/layout/hierarchy1"/>
    <dgm:cxn modelId="{E0A5A23A-F6A2-4A44-85A0-EC95902EB42E}" srcId="{D91C55EB-D26F-4E7A-95FB-5CFAF0A6B8F6}" destId="{C80A53D1-5526-4CF7-87EC-CF9D6605553A}" srcOrd="1" destOrd="0" parTransId="{94FEC9A4-5BD9-4DC1-8161-D010F30344B2}" sibTransId="{2C46348E-1C69-43B2-8C84-8F6D4F781F22}"/>
    <dgm:cxn modelId="{BADF5599-04BF-4B82-A8F7-C8BE5ECDB4D2}" type="presOf" srcId="{C80A53D1-5526-4CF7-87EC-CF9D6605553A}" destId="{918169B7-9D96-4B2F-8717-5BF38F6ABAC6}" srcOrd="0" destOrd="0" presId="urn:microsoft.com/office/officeart/2005/8/layout/hierarchy1"/>
    <dgm:cxn modelId="{FC272344-8AF9-4F9A-879C-40C7B2D66390}" srcId="{91A6D6EC-9EDB-42EA-A8BF-EE56E6973A44}" destId="{D91C55EB-D26F-4E7A-95FB-5CFAF0A6B8F6}" srcOrd="3" destOrd="0" parTransId="{E0479C33-BBFE-416B-BDEB-16FF1EE539B4}" sibTransId="{7382CDF4-C5B7-4B0B-B2D5-E070B92E9EC1}"/>
    <dgm:cxn modelId="{EFB875F1-E06C-4C9C-9581-44DCA40A606C}" type="presOf" srcId="{D0730A40-0406-488E-88C1-2E7B07CA10FE}" destId="{0102DBB3-E890-4B77-829D-695DD0B25AD8}" srcOrd="0" destOrd="0" presId="urn:microsoft.com/office/officeart/2005/8/layout/hierarchy1"/>
    <dgm:cxn modelId="{7D50FEBF-1296-4C0B-861B-26D13C307B37}" type="presOf" srcId="{A0CD61AC-84B1-4DE3-9525-6560FC6289D0}" destId="{AC742504-D973-4C9C-B2C7-66ADAC5CCC7B}" srcOrd="0" destOrd="0" presId="urn:microsoft.com/office/officeart/2005/8/layout/hierarchy1"/>
    <dgm:cxn modelId="{0E2BF9F5-C169-4FC2-92B9-3BB1DE5AEF17}" srcId="{866DABDB-E45A-4B09-922F-422F2ED19397}" destId="{F9898566-E4EC-4493-9717-489BF7FD5EA2}" srcOrd="0" destOrd="0" parTransId="{5B4EBC67-0A9B-4B40-BE26-78254606FD37}" sibTransId="{8DD1C1D2-5A5F-446A-B690-30E910908715}"/>
    <dgm:cxn modelId="{4ED147B5-2D36-4A3C-ADA3-2BF92EC5F160}" type="presOf" srcId="{49FCBC80-9A64-4A73-B032-429B2D812CC7}" destId="{70D02BC6-F680-48E7-951B-45CB2210DE2A}" srcOrd="0" destOrd="0" presId="urn:microsoft.com/office/officeart/2005/8/layout/hierarchy1"/>
    <dgm:cxn modelId="{D5017C36-CAD6-42F2-8136-B3FCAAFCAB12}" type="presOf" srcId="{3D1277BF-857F-483F-82CF-046977348EB9}" destId="{90C0900B-45D1-4B4E-881E-56544E91FB41}" srcOrd="0" destOrd="0" presId="urn:microsoft.com/office/officeart/2005/8/layout/hierarchy1"/>
    <dgm:cxn modelId="{229A1DCC-6838-4317-8531-852DEACA0DC2}" type="presOf" srcId="{D91C55EB-D26F-4E7A-95FB-5CFAF0A6B8F6}" destId="{C6C835C8-7694-4557-B898-87E4A756A38A}" srcOrd="0" destOrd="0" presId="urn:microsoft.com/office/officeart/2005/8/layout/hierarchy1"/>
    <dgm:cxn modelId="{058B6ACF-D01B-4CD5-AE9D-45B9FA3976CC}" srcId="{3D1277BF-857F-483F-82CF-046977348EB9}" destId="{49FCBC80-9A64-4A73-B032-429B2D812CC7}" srcOrd="0" destOrd="0" parTransId="{0939FED1-6AF6-4DB9-9969-6A8005A6FBD7}" sibTransId="{0D58EF34-E17C-4E52-A50C-FA1FDD9120E3}"/>
    <dgm:cxn modelId="{6170875E-5C1E-4528-BB1A-FCD31C3247F5}" srcId="{BD3754AF-C2E3-476F-904D-250F4DCE71FD}" destId="{625F4D33-C354-450E-B775-D69F62386AD7}" srcOrd="0" destOrd="0" parTransId="{D0730A40-0406-488E-88C1-2E7B07CA10FE}" sibTransId="{0FE9F474-D686-4401-A1A8-3434D5A98587}"/>
    <dgm:cxn modelId="{95DFE2ED-9B69-4FCD-A9AE-BF7DF2F7D64F}" type="presOf" srcId="{81E95EF6-1BEB-40D0-BE0C-18AB81450CE6}" destId="{57CB3DE6-F958-409A-B542-E85716CE4F91}" srcOrd="0" destOrd="0" presId="urn:microsoft.com/office/officeart/2005/8/layout/hierarchy1"/>
    <dgm:cxn modelId="{5F0779EB-1657-422E-8F72-1BF64BE028E9}" type="presOf" srcId="{866DABDB-E45A-4B09-922F-422F2ED19397}" destId="{C11082C4-538B-4E63-AB48-29492EF58824}" srcOrd="0" destOrd="0" presId="urn:microsoft.com/office/officeart/2005/8/layout/hierarchy1"/>
    <dgm:cxn modelId="{A367630D-3857-4210-BCFA-F3C400238FA7}" type="presParOf" srcId="{93F10928-EF27-4ADF-989C-D436718B2DF4}" destId="{D0FE6DBF-5B3A-4E1F-9A41-E1335447F7BB}" srcOrd="0" destOrd="0" presId="urn:microsoft.com/office/officeart/2005/8/layout/hierarchy1"/>
    <dgm:cxn modelId="{15FB3FFD-0EC2-4C52-BE32-D395A3FDB602}" type="presParOf" srcId="{D0FE6DBF-5B3A-4E1F-9A41-E1335447F7BB}" destId="{8D6ECC7C-CD5A-4AD3-9AA9-54A8D7D2DEC7}" srcOrd="0" destOrd="0" presId="urn:microsoft.com/office/officeart/2005/8/layout/hierarchy1"/>
    <dgm:cxn modelId="{0436B7F5-98C3-4CB8-9222-0E0CA95635F6}" type="presParOf" srcId="{8D6ECC7C-CD5A-4AD3-9AA9-54A8D7D2DEC7}" destId="{D2470EE0-99D7-4732-9BD7-D856669C0F10}" srcOrd="0" destOrd="0" presId="urn:microsoft.com/office/officeart/2005/8/layout/hierarchy1"/>
    <dgm:cxn modelId="{C08C79E2-8D51-4D29-B31E-EF1440C33AE0}" type="presParOf" srcId="{8D6ECC7C-CD5A-4AD3-9AA9-54A8D7D2DEC7}" destId="{AED593B2-1F30-4622-A93B-0997052EF7E9}" srcOrd="1" destOrd="0" presId="urn:microsoft.com/office/officeart/2005/8/layout/hierarchy1"/>
    <dgm:cxn modelId="{9AF8AD49-237E-4A2B-B44D-45EC3B41065B}" type="presParOf" srcId="{D0FE6DBF-5B3A-4E1F-9A41-E1335447F7BB}" destId="{6A8B5EC3-B4BF-4972-B2CF-92696E7F1409}" srcOrd="1" destOrd="0" presId="urn:microsoft.com/office/officeart/2005/8/layout/hierarchy1"/>
    <dgm:cxn modelId="{6C34543A-B3D9-45E1-8869-5322AADADFF2}" type="presParOf" srcId="{6A8B5EC3-B4BF-4972-B2CF-92696E7F1409}" destId="{66472F41-5B08-4B1A-87A8-8F96F7E26210}" srcOrd="0" destOrd="0" presId="urn:microsoft.com/office/officeart/2005/8/layout/hierarchy1"/>
    <dgm:cxn modelId="{235F772C-B440-4849-82F2-DA98DB0CDB9F}" type="presParOf" srcId="{6A8B5EC3-B4BF-4972-B2CF-92696E7F1409}" destId="{4F7F48CD-00BD-42AE-9CCE-0F13FF664AFA}" srcOrd="1" destOrd="0" presId="urn:microsoft.com/office/officeart/2005/8/layout/hierarchy1"/>
    <dgm:cxn modelId="{C90021D8-0EF8-40AA-992B-CE9D988E83E7}" type="presParOf" srcId="{4F7F48CD-00BD-42AE-9CCE-0F13FF664AFA}" destId="{E819972A-3395-4281-915E-DDCC2CD27651}" srcOrd="0" destOrd="0" presId="urn:microsoft.com/office/officeart/2005/8/layout/hierarchy1"/>
    <dgm:cxn modelId="{61C9E767-506A-47C1-A34D-20DF8519A68E}" type="presParOf" srcId="{E819972A-3395-4281-915E-DDCC2CD27651}" destId="{9959F604-C671-42E2-B396-72BC2E048246}" srcOrd="0" destOrd="0" presId="urn:microsoft.com/office/officeart/2005/8/layout/hierarchy1"/>
    <dgm:cxn modelId="{5B9C656E-5D9B-457E-A671-A7BA28980364}" type="presParOf" srcId="{E819972A-3395-4281-915E-DDCC2CD27651}" destId="{AC742504-D973-4C9C-B2C7-66ADAC5CCC7B}" srcOrd="1" destOrd="0" presId="urn:microsoft.com/office/officeart/2005/8/layout/hierarchy1"/>
    <dgm:cxn modelId="{8E12644E-80FA-4C2F-AA43-F2E7C01F0D7D}" type="presParOf" srcId="{4F7F48CD-00BD-42AE-9CCE-0F13FF664AFA}" destId="{C831BE1A-6D1D-4B86-903F-F4978912DFF7}" srcOrd="1" destOrd="0" presId="urn:microsoft.com/office/officeart/2005/8/layout/hierarchy1"/>
    <dgm:cxn modelId="{EAA1582D-B1F2-4929-B831-4AF627D5774E}" type="presParOf" srcId="{C831BE1A-6D1D-4B86-903F-F4978912DFF7}" destId="{3EA6BDBC-EA7D-49B1-A2AD-FAFA6E7E546B}" srcOrd="0" destOrd="0" presId="urn:microsoft.com/office/officeart/2005/8/layout/hierarchy1"/>
    <dgm:cxn modelId="{87FDDE3C-0CC9-4FC1-8529-150F1EF63B9E}" type="presParOf" srcId="{C831BE1A-6D1D-4B86-903F-F4978912DFF7}" destId="{91547C1D-175A-4B19-89D5-D78B064E8DBA}" srcOrd="1" destOrd="0" presId="urn:microsoft.com/office/officeart/2005/8/layout/hierarchy1"/>
    <dgm:cxn modelId="{94809E2D-4604-4053-A3AA-CAE4A2D3B641}" type="presParOf" srcId="{91547C1D-175A-4B19-89D5-D78B064E8DBA}" destId="{8A829223-288B-4AE6-A933-40B6756658EC}" srcOrd="0" destOrd="0" presId="urn:microsoft.com/office/officeart/2005/8/layout/hierarchy1"/>
    <dgm:cxn modelId="{DE4275A7-CBC0-4C36-900C-6CDE7B836E0F}" type="presParOf" srcId="{8A829223-288B-4AE6-A933-40B6756658EC}" destId="{1DF093B2-14A3-4895-B1D1-CB33B223FE91}" srcOrd="0" destOrd="0" presId="urn:microsoft.com/office/officeart/2005/8/layout/hierarchy1"/>
    <dgm:cxn modelId="{2B052158-A9DD-4473-86C1-93A32888A4D1}" type="presParOf" srcId="{8A829223-288B-4AE6-A933-40B6756658EC}" destId="{594E8062-A98E-4D7F-B2A2-73F6BE5CB842}" srcOrd="1" destOrd="0" presId="urn:microsoft.com/office/officeart/2005/8/layout/hierarchy1"/>
    <dgm:cxn modelId="{76CBD9E5-78B9-45D1-9CC6-9DB549CCAF19}" type="presParOf" srcId="{91547C1D-175A-4B19-89D5-D78B064E8DBA}" destId="{F4EF3322-C11F-46A9-93F2-9E5AF5DCCC4D}" srcOrd="1" destOrd="0" presId="urn:microsoft.com/office/officeart/2005/8/layout/hierarchy1"/>
    <dgm:cxn modelId="{6FC76899-63E0-47A4-B026-8CF8CFAB223A}" type="presParOf" srcId="{F4EF3322-C11F-46A9-93F2-9E5AF5DCCC4D}" destId="{0102DBB3-E890-4B77-829D-695DD0B25AD8}" srcOrd="0" destOrd="0" presId="urn:microsoft.com/office/officeart/2005/8/layout/hierarchy1"/>
    <dgm:cxn modelId="{725875E7-64C1-41C2-8C49-EA19331FC7D1}" type="presParOf" srcId="{F4EF3322-C11F-46A9-93F2-9E5AF5DCCC4D}" destId="{2CF737EF-7CEB-4910-B049-99097D906E01}" srcOrd="1" destOrd="0" presId="urn:microsoft.com/office/officeart/2005/8/layout/hierarchy1"/>
    <dgm:cxn modelId="{B61ABDCD-8687-4607-A183-0DFAE2047744}" type="presParOf" srcId="{2CF737EF-7CEB-4910-B049-99097D906E01}" destId="{071F0727-7CCA-4F74-9140-FA0A14BB3B0D}" srcOrd="0" destOrd="0" presId="urn:microsoft.com/office/officeart/2005/8/layout/hierarchy1"/>
    <dgm:cxn modelId="{823F4DEC-3EC3-4B28-9A7B-82BDFAAF5703}" type="presParOf" srcId="{071F0727-7CCA-4F74-9140-FA0A14BB3B0D}" destId="{D1323E4B-1875-4104-B4A0-3E3D3E608246}" srcOrd="0" destOrd="0" presId="urn:microsoft.com/office/officeart/2005/8/layout/hierarchy1"/>
    <dgm:cxn modelId="{18995CC2-3D1E-42A3-B379-615B6F0E82E0}" type="presParOf" srcId="{071F0727-7CCA-4F74-9140-FA0A14BB3B0D}" destId="{1FDB9FC3-C17E-4532-96FE-86CEE836D139}" srcOrd="1" destOrd="0" presId="urn:microsoft.com/office/officeart/2005/8/layout/hierarchy1"/>
    <dgm:cxn modelId="{0666E613-45F2-43DB-A3AB-F19DEB38404D}" type="presParOf" srcId="{2CF737EF-7CEB-4910-B049-99097D906E01}" destId="{F50F285E-9C6F-4FF9-9DA4-30FA7C4E3C39}" srcOrd="1" destOrd="0" presId="urn:microsoft.com/office/officeart/2005/8/layout/hierarchy1"/>
    <dgm:cxn modelId="{84FD0A2A-3E1A-41E2-91B9-5C8B803951B5}" type="presParOf" srcId="{F4EF3322-C11F-46A9-93F2-9E5AF5DCCC4D}" destId="{3F56DF64-07F7-495A-98BA-B1F09860B20B}" srcOrd="2" destOrd="0" presId="urn:microsoft.com/office/officeart/2005/8/layout/hierarchy1"/>
    <dgm:cxn modelId="{828E56C0-F751-46C2-8A85-C756C8587B4C}" type="presParOf" srcId="{F4EF3322-C11F-46A9-93F2-9E5AF5DCCC4D}" destId="{7E23E318-AD52-4623-B420-0DE628727C50}" srcOrd="3" destOrd="0" presId="urn:microsoft.com/office/officeart/2005/8/layout/hierarchy1"/>
    <dgm:cxn modelId="{A36EC846-D5DB-46DA-8E68-A3A8D2EDA0B4}" type="presParOf" srcId="{7E23E318-AD52-4623-B420-0DE628727C50}" destId="{DC656650-DFA0-4219-A5E6-FCF35788002D}" srcOrd="0" destOrd="0" presId="urn:microsoft.com/office/officeart/2005/8/layout/hierarchy1"/>
    <dgm:cxn modelId="{3E447904-1AAD-478A-B442-CE1924068520}" type="presParOf" srcId="{DC656650-DFA0-4219-A5E6-FCF35788002D}" destId="{3CAC2A65-FB46-4B59-B372-AB98BDA6B003}" srcOrd="0" destOrd="0" presId="urn:microsoft.com/office/officeart/2005/8/layout/hierarchy1"/>
    <dgm:cxn modelId="{93B01F10-8A82-44FE-B4CE-B3AAB5554109}" type="presParOf" srcId="{DC656650-DFA0-4219-A5E6-FCF35788002D}" destId="{CFE3F7E3-F914-4A89-AD1E-869AC92F9F97}" srcOrd="1" destOrd="0" presId="urn:microsoft.com/office/officeart/2005/8/layout/hierarchy1"/>
    <dgm:cxn modelId="{22512301-1617-4695-8ADD-27B1FF907054}" type="presParOf" srcId="{7E23E318-AD52-4623-B420-0DE628727C50}" destId="{BD685630-EAD1-4594-BACF-AFBE489F4BEC}" srcOrd="1" destOrd="0" presId="urn:microsoft.com/office/officeart/2005/8/layout/hierarchy1"/>
    <dgm:cxn modelId="{05C6FE9E-2CA8-4CCF-A64E-A92E1EF0DD7A}" type="presParOf" srcId="{F4EF3322-C11F-46A9-93F2-9E5AF5DCCC4D}" destId="{757CB3D2-D3EB-4618-8283-2613024C04AB}" srcOrd="4" destOrd="0" presId="urn:microsoft.com/office/officeart/2005/8/layout/hierarchy1"/>
    <dgm:cxn modelId="{B7A5ACBA-08BD-4FA3-95FA-67FAEC4AED1D}" type="presParOf" srcId="{F4EF3322-C11F-46A9-93F2-9E5AF5DCCC4D}" destId="{4D4BBE1D-E9BB-4656-8AE4-856B735F0D6E}" srcOrd="5" destOrd="0" presId="urn:microsoft.com/office/officeart/2005/8/layout/hierarchy1"/>
    <dgm:cxn modelId="{2FD3C2DB-64D8-458D-883B-59348281C49B}" type="presParOf" srcId="{4D4BBE1D-E9BB-4656-8AE4-856B735F0D6E}" destId="{8B04F776-3653-4A97-9091-16A0A186E523}" srcOrd="0" destOrd="0" presId="urn:microsoft.com/office/officeart/2005/8/layout/hierarchy1"/>
    <dgm:cxn modelId="{207E6EAD-2FFA-4A88-8AFF-ADBF82BEF644}" type="presParOf" srcId="{8B04F776-3653-4A97-9091-16A0A186E523}" destId="{7ECAD58E-6D81-43DE-ABF0-4CF80BBC8E3F}" srcOrd="0" destOrd="0" presId="urn:microsoft.com/office/officeart/2005/8/layout/hierarchy1"/>
    <dgm:cxn modelId="{D62E3E68-091B-4132-A06A-242AE0915C84}" type="presParOf" srcId="{8B04F776-3653-4A97-9091-16A0A186E523}" destId="{B3F40338-B918-42F1-B07D-5E94B440C3A7}" srcOrd="1" destOrd="0" presId="urn:microsoft.com/office/officeart/2005/8/layout/hierarchy1"/>
    <dgm:cxn modelId="{DA5DBBFB-0A1B-458D-ACED-8F9B9F4A7842}" type="presParOf" srcId="{4D4BBE1D-E9BB-4656-8AE4-856B735F0D6E}" destId="{3AEA41CB-CDD9-4F4C-B415-3AA420AB55D8}" srcOrd="1" destOrd="0" presId="urn:microsoft.com/office/officeart/2005/8/layout/hierarchy1"/>
    <dgm:cxn modelId="{C93DB1ED-B85F-4A74-BD35-AB60A30A32F0}" type="presParOf" srcId="{C831BE1A-6D1D-4B86-903F-F4978912DFF7}" destId="{D501A3CA-DE1E-4EE5-AAC5-2B864E9CB5A0}" srcOrd="2" destOrd="0" presId="urn:microsoft.com/office/officeart/2005/8/layout/hierarchy1"/>
    <dgm:cxn modelId="{D7F5EB94-6F38-436B-99E0-40528DFC589C}" type="presParOf" srcId="{C831BE1A-6D1D-4B86-903F-F4978912DFF7}" destId="{7FFFE781-4354-495C-BB4F-2B645C0733E0}" srcOrd="3" destOrd="0" presId="urn:microsoft.com/office/officeart/2005/8/layout/hierarchy1"/>
    <dgm:cxn modelId="{909840FC-6F8A-4EE8-BD11-889E58A10509}" type="presParOf" srcId="{7FFFE781-4354-495C-BB4F-2B645C0733E0}" destId="{7C6F34F3-CFC5-4E74-B998-8D29D4AA3DDA}" srcOrd="0" destOrd="0" presId="urn:microsoft.com/office/officeart/2005/8/layout/hierarchy1"/>
    <dgm:cxn modelId="{E0F94B0A-C6D1-4446-9610-BCFF23124BFD}" type="presParOf" srcId="{7C6F34F3-CFC5-4E74-B998-8D29D4AA3DDA}" destId="{B819F4CB-923D-4348-A92F-DCF3A983BFB1}" srcOrd="0" destOrd="0" presId="urn:microsoft.com/office/officeart/2005/8/layout/hierarchy1"/>
    <dgm:cxn modelId="{B1F2D21A-411E-4FB0-B5D7-44CB3A40EB72}" type="presParOf" srcId="{7C6F34F3-CFC5-4E74-B998-8D29D4AA3DDA}" destId="{3F6C8804-1001-48AD-AF1E-578B0F552B80}" srcOrd="1" destOrd="0" presId="urn:microsoft.com/office/officeart/2005/8/layout/hierarchy1"/>
    <dgm:cxn modelId="{43B66FD3-3CDD-4415-91F0-780B23726B38}" type="presParOf" srcId="{7FFFE781-4354-495C-BB4F-2B645C0733E0}" destId="{7CC3239F-F08F-4C9C-8198-D99D327CDDB3}" srcOrd="1" destOrd="0" presId="urn:microsoft.com/office/officeart/2005/8/layout/hierarchy1"/>
    <dgm:cxn modelId="{E8B740FD-05B2-47BE-8833-015F8A620B63}" type="presParOf" srcId="{6A8B5EC3-B4BF-4972-B2CF-92696E7F1409}" destId="{22B5C9FE-CD16-40E4-AA05-64CCB7B7D525}" srcOrd="2" destOrd="0" presId="urn:microsoft.com/office/officeart/2005/8/layout/hierarchy1"/>
    <dgm:cxn modelId="{F6327CFC-F379-4529-B596-2CF6112087FE}" type="presParOf" srcId="{6A8B5EC3-B4BF-4972-B2CF-92696E7F1409}" destId="{36FF3344-D45B-4C40-9228-3A4DFA79254F}" srcOrd="3" destOrd="0" presId="urn:microsoft.com/office/officeart/2005/8/layout/hierarchy1"/>
    <dgm:cxn modelId="{0915DF13-8994-46B5-AD42-91187F0156B2}" type="presParOf" srcId="{36FF3344-D45B-4C40-9228-3A4DFA79254F}" destId="{450CC12D-61E3-499A-B069-1E047AD2DF62}" srcOrd="0" destOrd="0" presId="urn:microsoft.com/office/officeart/2005/8/layout/hierarchy1"/>
    <dgm:cxn modelId="{97DF5D16-22EB-4A06-A0A1-C7805160F9D6}" type="presParOf" srcId="{450CC12D-61E3-499A-B069-1E047AD2DF62}" destId="{80C2B763-F065-466C-BB6D-14C4C2EAE144}" srcOrd="0" destOrd="0" presId="urn:microsoft.com/office/officeart/2005/8/layout/hierarchy1"/>
    <dgm:cxn modelId="{ACC6FE45-5888-40A1-BB18-EB99A63FA2B5}" type="presParOf" srcId="{450CC12D-61E3-499A-B069-1E047AD2DF62}" destId="{9355C277-DBB5-45F3-A09A-7108AA199685}" srcOrd="1" destOrd="0" presId="urn:microsoft.com/office/officeart/2005/8/layout/hierarchy1"/>
    <dgm:cxn modelId="{CDD30C67-06B0-4F51-A48F-9EA39196A009}" type="presParOf" srcId="{36FF3344-D45B-4C40-9228-3A4DFA79254F}" destId="{CC4F1C75-F45F-4B13-A739-0FEBA700DDE4}" srcOrd="1" destOrd="0" presId="urn:microsoft.com/office/officeart/2005/8/layout/hierarchy1"/>
    <dgm:cxn modelId="{521D1781-40B6-4AAA-B93D-0E0973AE98B2}" type="presParOf" srcId="{CC4F1C75-F45F-4B13-A739-0FEBA700DDE4}" destId="{17CB261E-328D-485C-B587-D960403C08DB}" srcOrd="0" destOrd="0" presId="urn:microsoft.com/office/officeart/2005/8/layout/hierarchy1"/>
    <dgm:cxn modelId="{3F58BB6E-B7AD-4D67-BB08-7CC20FEF00FA}" type="presParOf" srcId="{CC4F1C75-F45F-4B13-A739-0FEBA700DDE4}" destId="{608B76EB-095A-4F8F-9051-9E3B7C907B75}" srcOrd="1" destOrd="0" presId="urn:microsoft.com/office/officeart/2005/8/layout/hierarchy1"/>
    <dgm:cxn modelId="{8B002330-C4EF-4C7F-91D0-B09D227E72F9}" type="presParOf" srcId="{608B76EB-095A-4F8F-9051-9E3B7C907B75}" destId="{05BCDEBC-F685-4037-9E4B-1E5859E5E07F}" srcOrd="0" destOrd="0" presId="urn:microsoft.com/office/officeart/2005/8/layout/hierarchy1"/>
    <dgm:cxn modelId="{A0C6C673-5B4C-41EF-82AA-CD9B7A3DD632}" type="presParOf" srcId="{05BCDEBC-F685-4037-9E4B-1E5859E5E07F}" destId="{E45E62D6-2DBC-4D36-936C-735897B16FB3}" srcOrd="0" destOrd="0" presId="urn:microsoft.com/office/officeart/2005/8/layout/hierarchy1"/>
    <dgm:cxn modelId="{E582AF35-4AE4-4DFD-B6F8-65BD4D53D56B}" type="presParOf" srcId="{05BCDEBC-F685-4037-9E4B-1E5859E5E07F}" destId="{C11082C4-538B-4E63-AB48-29492EF58824}" srcOrd="1" destOrd="0" presId="urn:microsoft.com/office/officeart/2005/8/layout/hierarchy1"/>
    <dgm:cxn modelId="{69B9651C-8244-4F3F-A695-9BA03926F72C}" type="presParOf" srcId="{608B76EB-095A-4F8F-9051-9E3B7C907B75}" destId="{5E88060A-7AED-4B74-8910-DCED3D5C7469}" srcOrd="1" destOrd="0" presId="urn:microsoft.com/office/officeart/2005/8/layout/hierarchy1"/>
    <dgm:cxn modelId="{FC9DBEBB-58EE-41CC-AE79-368B0F0F23D8}" type="presParOf" srcId="{5E88060A-7AED-4B74-8910-DCED3D5C7469}" destId="{D6736E3C-D9EC-469E-BA42-062ED521ADB9}" srcOrd="0" destOrd="0" presId="urn:microsoft.com/office/officeart/2005/8/layout/hierarchy1"/>
    <dgm:cxn modelId="{14166822-F608-486D-8692-009A22933B0F}" type="presParOf" srcId="{5E88060A-7AED-4B74-8910-DCED3D5C7469}" destId="{F01C1804-09DE-466E-912C-F1621D1EC553}" srcOrd="1" destOrd="0" presId="urn:microsoft.com/office/officeart/2005/8/layout/hierarchy1"/>
    <dgm:cxn modelId="{759396A9-190A-4991-9C72-55ABF973BACE}" type="presParOf" srcId="{F01C1804-09DE-466E-912C-F1621D1EC553}" destId="{2087D799-8ECA-4D4F-94D2-B0428818E4CA}" srcOrd="0" destOrd="0" presId="urn:microsoft.com/office/officeart/2005/8/layout/hierarchy1"/>
    <dgm:cxn modelId="{CE54BCB0-7D62-4847-9B89-4CFE055A0373}" type="presParOf" srcId="{2087D799-8ECA-4D4F-94D2-B0428818E4CA}" destId="{02A126FD-A6F3-41E7-96CA-920D741C2A10}" srcOrd="0" destOrd="0" presId="urn:microsoft.com/office/officeart/2005/8/layout/hierarchy1"/>
    <dgm:cxn modelId="{0789F52F-3729-408A-B3A1-B63A646BEBDF}" type="presParOf" srcId="{2087D799-8ECA-4D4F-94D2-B0428818E4CA}" destId="{62F4290E-8F0E-4ECC-BB2F-707B881F8853}" srcOrd="1" destOrd="0" presId="urn:microsoft.com/office/officeart/2005/8/layout/hierarchy1"/>
    <dgm:cxn modelId="{4795FCAE-6AC2-4E9B-86E3-9B4114595410}" type="presParOf" srcId="{F01C1804-09DE-466E-912C-F1621D1EC553}" destId="{47E01BF1-7DF7-4D0F-9975-4F2465F583D8}" srcOrd="1" destOrd="0" presId="urn:microsoft.com/office/officeart/2005/8/layout/hierarchy1"/>
    <dgm:cxn modelId="{33CF6231-2066-49A0-8AA0-5D151F617ED5}" type="presParOf" srcId="{6A8B5EC3-B4BF-4972-B2CF-92696E7F1409}" destId="{712BFB22-D888-42BC-A2FD-62971DF48C00}" srcOrd="4" destOrd="0" presId="urn:microsoft.com/office/officeart/2005/8/layout/hierarchy1"/>
    <dgm:cxn modelId="{6E7CC79C-E264-4F38-B65E-EDD80C0DD118}" type="presParOf" srcId="{6A8B5EC3-B4BF-4972-B2CF-92696E7F1409}" destId="{050DB2DD-4661-4204-815A-C235C4172C39}" srcOrd="5" destOrd="0" presId="urn:microsoft.com/office/officeart/2005/8/layout/hierarchy1"/>
    <dgm:cxn modelId="{DA683F7F-BE79-44CF-BD2C-753F11AA6B58}" type="presParOf" srcId="{050DB2DD-4661-4204-815A-C235C4172C39}" destId="{0C1D466A-E3F9-4DFA-A224-EC747BE4C769}" srcOrd="0" destOrd="0" presId="urn:microsoft.com/office/officeart/2005/8/layout/hierarchy1"/>
    <dgm:cxn modelId="{4E75C17B-9E4F-45F8-AD0A-01850363B895}" type="presParOf" srcId="{0C1D466A-E3F9-4DFA-A224-EC747BE4C769}" destId="{642DB08C-FA20-4BCD-8290-A67EDC3C8981}" srcOrd="0" destOrd="0" presId="urn:microsoft.com/office/officeart/2005/8/layout/hierarchy1"/>
    <dgm:cxn modelId="{17148C1A-1193-4762-8FD5-EA21F402B905}" type="presParOf" srcId="{0C1D466A-E3F9-4DFA-A224-EC747BE4C769}" destId="{90C0900B-45D1-4B4E-881E-56544E91FB41}" srcOrd="1" destOrd="0" presId="urn:microsoft.com/office/officeart/2005/8/layout/hierarchy1"/>
    <dgm:cxn modelId="{784F57BE-926C-4959-A382-2B014ACF7651}" type="presParOf" srcId="{050DB2DD-4661-4204-815A-C235C4172C39}" destId="{88846D67-A3EC-416C-916E-541DC0704671}" srcOrd="1" destOrd="0" presId="urn:microsoft.com/office/officeart/2005/8/layout/hierarchy1"/>
    <dgm:cxn modelId="{AF1C001A-6994-47EE-B126-3477660A70A6}" type="presParOf" srcId="{88846D67-A3EC-416C-916E-541DC0704671}" destId="{C531B13A-6333-4D3C-9A32-79E134BD900E}" srcOrd="0" destOrd="0" presId="urn:microsoft.com/office/officeart/2005/8/layout/hierarchy1"/>
    <dgm:cxn modelId="{1147F93A-A268-4A88-8611-86C4B5D3D377}" type="presParOf" srcId="{88846D67-A3EC-416C-916E-541DC0704671}" destId="{EF81BC4E-5408-4326-B759-7F0707DFEB39}" srcOrd="1" destOrd="0" presId="urn:microsoft.com/office/officeart/2005/8/layout/hierarchy1"/>
    <dgm:cxn modelId="{628140CA-6905-4411-9845-6D941BA936C4}" type="presParOf" srcId="{EF81BC4E-5408-4326-B759-7F0707DFEB39}" destId="{C13ADADA-5496-4D58-88E5-3D2CDC0B7783}" srcOrd="0" destOrd="0" presId="urn:microsoft.com/office/officeart/2005/8/layout/hierarchy1"/>
    <dgm:cxn modelId="{52162C25-8776-4E97-A6B7-A9FCEABCDD97}" type="presParOf" srcId="{C13ADADA-5496-4D58-88E5-3D2CDC0B7783}" destId="{AE50F0FC-DB28-49B2-89A6-749F96E654A8}" srcOrd="0" destOrd="0" presId="urn:microsoft.com/office/officeart/2005/8/layout/hierarchy1"/>
    <dgm:cxn modelId="{E9D82AD0-8215-4E88-82F8-F634B349B14E}" type="presParOf" srcId="{C13ADADA-5496-4D58-88E5-3D2CDC0B7783}" destId="{70D02BC6-F680-48E7-951B-45CB2210DE2A}" srcOrd="1" destOrd="0" presId="urn:microsoft.com/office/officeart/2005/8/layout/hierarchy1"/>
    <dgm:cxn modelId="{F990293F-1EEB-44FD-BD56-DB50166F6B6E}" type="presParOf" srcId="{EF81BC4E-5408-4326-B759-7F0707DFEB39}" destId="{5AF70D85-5D0E-400E-AC07-D19EF32D4721}" srcOrd="1" destOrd="0" presId="urn:microsoft.com/office/officeart/2005/8/layout/hierarchy1"/>
    <dgm:cxn modelId="{BF9FF8D0-B5EB-47F3-9BE4-D223972B3045}" type="presParOf" srcId="{5AF70D85-5D0E-400E-AC07-D19EF32D4721}" destId="{C90E9D99-B1A4-41FC-8D9F-E5E59C8063A4}" srcOrd="0" destOrd="0" presId="urn:microsoft.com/office/officeart/2005/8/layout/hierarchy1"/>
    <dgm:cxn modelId="{50120163-D989-4F8C-8B0F-40EF73F38E18}" type="presParOf" srcId="{5AF70D85-5D0E-400E-AC07-D19EF32D4721}" destId="{1F3D73FF-5F1C-4718-BB4A-032BF45512C4}" srcOrd="1" destOrd="0" presId="urn:microsoft.com/office/officeart/2005/8/layout/hierarchy1"/>
    <dgm:cxn modelId="{2E03F3C8-EAF9-485B-BBE8-0B1FBB4AEC1C}" type="presParOf" srcId="{1F3D73FF-5F1C-4718-BB4A-032BF45512C4}" destId="{33E6D8F2-02EF-4E8D-9127-803F72089EA7}" srcOrd="0" destOrd="0" presId="urn:microsoft.com/office/officeart/2005/8/layout/hierarchy1"/>
    <dgm:cxn modelId="{5E056C48-D4D5-44EF-9A94-C6E76A77CD4B}" type="presParOf" srcId="{33E6D8F2-02EF-4E8D-9127-803F72089EA7}" destId="{6188EF7E-D3F8-4CA0-B192-9E692C6E60CC}" srcOrd="0" destOrd="0" presId="urn:microsoft.com/office/officeart/2005/8/layout/hierarchy1"/>
    <dgm:cxn modelId="{7CD8CDD9-1BBE-4742-B01C-2E1F94611545}" type="presParOf" srcId="{33E6D8F2-02EF-4E8D-9127-803F72089EA7}" destId="{57CB3DE6-F958-409A-B542-E85716CE4F91}" srcOrd="1" destOrd="0" presId="urn:microsoft.com/office/officeart/2005/8/layout/hierarchy1"/>
    <dgm:cxn modelId="{7DD5659C-CBC7-43F5-BEF5-D78D6661DC66}" type="presParOf" srcId="{1F3D73FF-5F1C-4718-BB4A-032BF45512C4}" destId="{B7F9E4CC-375A-4720-91B3-32DB4D19D405}" srcOrd="1" destOrd="0" presId="urn:microsoft.com/office/officeart/2005/8/layout/hierarchy1"/>
    <dgm:cxn modelId="{45BB52FB-A00D-44D3-A94F-2B4C35DDB32B}" type="presParOf" srcId="{6A8B5EC3-B4BF-4972-B2CF-92696E7F1409}" destId="{5DD1B049-9AAD-4315-B41E-773DE26F2A85}" srcOrd="6" destOrd="0" presId="urn:microsoft.com/office/officeart/2005/8/layout/hierarchy1"/>
    <dgm:cxn modelId="{ABD1551F-177B-4924-B5A1-6D6D3D915B2C}" type="presParOf" srcId="{6A8B5EC3-B4BF-4972-B2CF-92696E7F1409}" destId="{180A1278-6EB3-4C99-ACA7-F6062354AA93}" srcOrd="7" destOrd="0" presId="urn:microsoft.com/office/officeart/2005/8/layout/hierarchy1"/>
    <dgm:cxn modelId="{1551425E-38CB-4A7B-AC45-3A4F4FCCA094}" type="presParOf" srcId="{180A1278-6EB3-4C99-ACA7-F6062354AA93}" destId="{04DF1BF3-64C3-4543-8D5B-A475F96EB2C5}" srcOrd="0" destOrd="0" presId="urn:microsoft.com/office/officeart/2005/8/layout/hierarchy1"/>
    <dgm:cxn modelId="{B499780F-4CCB-49D0-8DC0-124E3A45EC74}" type="presParOf" srcId="{04DF1BF3-64C3-4543-8D5B-A475F96EB2C5}" destId="{207BB10F-3055-4F58-93FC-AFDB8E8B0815}" srcOrd="0" destOrd="0" presId="urn:microsoft.com/office/officeart/2005/8/layout/hierarchy1"/>
    <dgm:cxn modelId="{53582659-67AF-467B-A821-365947C574E3}" type="presParOf" srcId="{04DF1BF3-64C3-4543-8D5B-A475F96EB2C5}" destId="{C6C835C8-7694-4557-B898-87E4A756A38A}" srcOrd="1" destOrd="0" presId="urn:microsoft.com/office/officeart/2005/8/layout/hierarchy1"/>
    <dgm:cxn modelId="{C494261A-BB46-461F-8786-0E01184F4001}" type="presParOf" srcId="{180A1278-6EB3-4C99-ACA7-F6062354AA93}" destId="{283A1831-50FC-419C-AB83-E6394B5E5A95}" srcOrd="1" destOrd="0" presId="urn:microsoft.com/office/officeart/2005/8/layout/hierarchy1"/>
    <dgm:cxn modelId="{B4B8F6A1-C58E-4FB1-97E4-133FA181DE6B}" type="presParOf" srcId="{283A1831-50FC-419C-AB83-E6394B5E5A95}" destId="{9AF42FA9-2557-4BC9-825A-EBC8AADE0A09}" srcOrd="0" destOrd="0" presId="urn:microsoft.com/office/officeart/2005/8/layout/hierarchy1"/>
    <dgm:cxn modelId="{6FCBE81F-AC82-428C-BF78-1DC0182C087A}" type="presParOf" srcId="{283A1831-50FC-419C-AB83-E6394B5E5A95}" destId="{F94ED339-BE0E-4942-AEDB-F678B19A629B}" srcOrd="1" destOrd="0" presId="urn:microsoft.com/office/officeart/2005/8/layout/hierarchy1"/>
    <dgm:cxn modelId="{A14E0BF7-731F-49B5-8C6D-D001DEC56DAA}" type="presParOf" srcId="{F94ED339-BE0E-4942-AEDB-F678B19A629B}" destId="{3E6F96C5-ACD6-46FB-9760-19CF9BB6D983}" srcOrd="0" destOrd="0" presId="urn:microsoft.com/office/officeart/2005/8/layout/hierarchy1"/>
    <dgm:cxn modelId="{B142E75F-1E2A-45A8-A8A8-F65C09C7BDE8}" type="presParOf" srcId="{3E6F96C5-ACD6-46FB-9760-19CF9BB6D983}" destId="{0DB79AFE-05E3-41BF-840F-8B12CF73A370}" srcOrd="0" destOrd="0" presId="urn:microsoft.com/office/officeart/2005/8/layout/hierarchy1"/>
    <dgm:cxn modelId="{5FAE6DC7-2B8E-46BA-A521-8E6F471135AF}" type="presParOf" srcId="{3E6F96C5-ACD6-46FB-9760-19CF9BB6D983}" destId="{4CA7735D-8941-466C-96EE-C058661F6311}" srcOrd="1" destOrd="0" presId="urn:microsoft.com/office/officeart/2005/8/layout/hierarchy1"/>
    <dgm:cxn modelId="{A51F8D56-4F40-433B-A0EC-B7C3C8545CF7}" type="presParOf" srcId="{F94ED339-BE0E-4942-AEDB-F678B19A629B}" destId="{85B168CE-48C2-41DA-ADE9-BAFCB4E47878}" srcOrd="1" destOrd="0" presId="urn:microsoft.com/office/officeart/2005/8/layout/hierarchy1"/>
    <dgm:cxn modelId="{98E86D9C-9120-48F1-BED4-D913B684CD01}" type="presParOf" srcId="{283A1831-50FC-419C-AB83-E6394B5E5A95}" destId="{7BD4BF45-CC7D-4A8D-804B-26E98E6F18D8}" srcOrd="2" destOrd="0" presId="urn:microsoft.com/office/officeart/2005/8/layout/hierarchy1"/>
    <dgm:cxn modelId="{2913A466-6438-48F6-9DF4-FFA39EDBCC83}" type="presParOf" srcId="{283A1831-50FC-419C-AB83-E6394B5E5A95}" destId="{E5407A4B-CEB9-4372-A4F2-F846ABA61C5C}" srcOrd="3" destOrd="0" presId="urn:microsoft.com/office/officeart/2005/8/layout/hierarchy1"/>
    <dgm:cxn modelId="{F47A6025-B45A-430E-8E11-E1E5111CDA8E}" type="presParOf" srcId="{E5407A4B-CEB9-4372-A4F2-F846ABA61C5C}" destId="{E6D18CD6-714A-4F4E-A456-BF4FDDE7CC96}" srcOrd="0" destOrd="0" presId="urn:microsoft.com/office/officeart/2005/8/layout/hierarchy1"/>
    <dgm:cxn modelId="{ED698AC1-1A5D-4576-95C7-FD9AD88F9D9D}" type="presParOf" srcId="{E6D18CD6-714A-4F4E-A456-BF4FDDE7CC96}" destId="{B7C9B0F3-CC53-4A96-A8BC-454593D0D65C}" srcOrd="0" destOrd="0" presId="urn:microsoft.com/office/officeart/2005/8/layout/hierarchy1"/>
    <dgm:cxn modelId="{7BF843F7-864D-4105-986C-D00A5167D945}" type="presParOf" srcId="{E6D18CD6-714A-4F4E-A456-BF4FDDE7CC96}" destId="{918169B7-9D96-4B2F-8717-5BF38F6ABAC6}" srcOrd="1" destOrd="0" presId="urn:microsoft.com/office/officeart/2005/8/layout/hierarchy1"/>
    <dgm:cxn modelId="{D2A3F761-2B78-4A67-9FCB-7D45BFE4136A}" type="presParOf" srcId="{E5407A4B-CEB9-4372-A4F2-F846ABA61C5C}" destId="{0605F393-1EF3-452B-91A7-0E3567FDE9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3A6F72-E470-4363-8396-5D61CB0551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1A6D6EC-9EDB-42EA-A8BF-EE56E6973A44}">
      <dgm:prSet phldrT="[Texto]"/>
      <dgm:spPr/>
      <dgm:t>
        <a:bodyPr/>
        <a:lstStyle/>
        <a:p>
          <a:r>
            <a:rPr lang="pt-BR" dirty="0" smtClean="0"/>
            <a:t>PROGRAMA AUDITORIA SOCIAL</a:t>
          </a:r>
          <a:endParaRPr lang="pt-BR" dirty="0"/>
        </a:p>
      </dgm:t>
    </dgm:pt>
    <dgm:pt modelId="{97D30C62-77ED-4935-B404-9CE95C0497EB}" type="parTrans" cxnId="{68EE6A64-1FDC-4AB6-9DE6-A3B9365F3E55}">
      <dgm:prSet/>
      <dgm:spPr/>
      <dgm:t>
        <a:bodyPr/>
        <a:lstStyle/>
        <a:p>
          <a:endParaRPr lang="pt-BR"/>
        </a:p>
      </dgm:t>
    </dgm:pt>
    <dgm:pt modelId="{7034BBD2-98F8-4759-A6DC-AE4CDF17D441}" type="sibTrans" cxnId="{68EE6A64-1FDC-4AB6-9DE6-A3B9365F3E55}">
      <dgm:prSet/>
      <dgm:spPr/>
      <dgm:t>
        <a:bodyPr/>
        <a:lstStyle/>
        <a:p>
          <a:endParaRPr lang="pt-BR"/>
        </a:p>
      </dgm:t>
    </dgm:pt>
    <dgm:pt modelId="{A0CD61AC-84B1-4DE3-9525-6560FC6289D0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</a:t>
          </a:r>
          <a:br>
            <a:rPr lang="pt-BR" dirty="0" smtClean="0"/>
          </a:br>
          <a:r>
            <a:rPr lang="pt-BR" dirty="0" smtClean="0"/>
            <a:t>FASE I</a:t>
          </a:r>
          <a:endParaRPr lang="pt-BR" dirty="0"/>
        </a:p>
      </dgm:t>
    </dgm:pt>
    <dgm:pt modelId="{5FF432CD-8453-4158-9F8D-E341E6D2E807}" type="parTrans" cxnId="{5A04DEF9-1DD7-483A-B789-72FD4DF723C2}">
      <dgm:prSet/>
      <dgm:spPr/>
      <dgm:t>
        <a:bodyPr/>
        <a:lstStyle/>
        <a:p>
          <a:endParaRPr lang="pt-BR"/>
        </a:p>
      </dgm:t>
    </dgm:pt>
    <dgm:pt modelId="{C7CBFC9D-761A-400B-81C0-53C87C743C52}" type="sibTrans" cxnId="{5A04DEF9-1DD7-483A-B789-72FD4DF723C2}">
      <dgm:prSet/>
      <dgm:spPr/>
      <dgm:t>
        <a:bodyPr/>
        <a:lstStyle/>
        <a:p>
          <a:endParaRPr lang="pt-BR"/>
        </a:p>
      </dgm:t>
    </dgm:pt>
    <dgm:pt modelId="{BD3754AF-C2E3-476F-904D-250F4DCE71FD}">
      <dgm:prSet phldrT="[Texto]"/>
      <dgm:spPr/>
      <dgm:t>
        <a:bodyPr/>
        <a:lstStyle/>
        <a:p>
          <a:r>
            <a:rPr lang="pt-BR" dirty="0" smtClean="0"/>
            <a:t>AUDITORIA OPERACIONAL E REGULARIDADE</a:t>
          </a:r>
          <a:endParaRPr lang="pt-BR" dirty="0"/>
        </a:p>
      </dgm:t>
    </dgm:pt>
    <dgm:pt modelId="{9AAA01B8-BDB5-4CBC-BCE4-7012DDCE2400}" type="parTrans" cxnId="{E1E58947-7600-4135-86AB-5A4C5A4096B6}">
      <dgm:prSet/>
      <dgm:spPr/>
      <dgm:t>
        <a:bodyPr/>
        <a:lstStyle/>
        <a:p>
          <a:endParaRPr lang="pt-BR"/>
        </a:p>
      </dgm:t>
    </dgm:pt>
    <dgm:pt modelId="{94891F49-F6B1-48E5-BDD5-64559D6EC890}" type="sibTrans" cxnId="{E1E58947-7600-4135-86AB-5A4C5A4096B6}">
      <dgm:prSet/>
      <dgm:spPr/>
      <dgm:t>
        <a:bodyPr/>
        <a:lstStyle/>
        <a:p>
          <a:endParaRPr lang="pt-BR"/>
        </a:p>
      </dgm:t>
    </dgm:pt>
    <dgm:pt modelId="{CDCAC69E-9B70-49EF-B3B8-54974C44A160}">
      <dgm:prSet phldrT="[Texto]"/>
      <dgm:spPr/>
      <dgm:t>
        <a:bodyPr/>
        <a:lstStyle/>
        <a:p>
          <a:r>
            <a:rPr lang="pt-BR" dirty="0" smtClean="0"/>
            <a:t>INDICADORES DE GESTÃO</a:t>
          </a:r>
          <a:endParaRPr lang="pt-BR" dirty="0"/>
        </a:p>
      </dgm:t>
    </dgm:pt>
    <dgm:pt modelId="{16655B35-D597-4F0D-AC01-CA81A012CB9D}" type="parTrans" cxnId="{EBFC43C0-68BD-4540-BCFF-474459407466}">
      <dgm:prSet/>
      <dgm:spPr/>
      <dgm:t>
        <a:bodyPr/>
        <a:lstStyle/>
        <a:p>
          <a:endParaRPr lang="pt-BR"/>
        </a:p>
      </dgm:t>
    </dgm:pt>
    <dgm:pt modelId="{D434DDA1-B789-4C1F-96F7-653466BA53F2}" type="sibTrans" cxnId="{EBFC43C0-68BD-4540-BCFF-474459407466}">
      <dgm:prSet/>
      <dgm:spPr/>
      <dgm:t>
        <a:bodyPr/>
        <a:lstStyle/>
        <a:p>
          <a:endParaRPr lang="pt-BR"/>
        </a:p>
      </dgm:t>
    </dgm:pt>
    <dgm:pt modelId="{F8624E1D-5DF8-4287-944A-BA135F05A1A8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</a:t>
          </a:r>
          <a:br>
            <a:rPr lang="pt-BR" dirty="0" smtClean="0"/>
          </a:br>
          <a:r>
            <a:rPr lang="pt-BR" dirty="0" smtClean="0"/>
            <a:t>FASE II</a:t>
          </a:r>
          <a:endParaRPr lang="pt-BR" dirty="0"/>
        </a:p>
      </dgm:t>
    </dgm:pt>
    <dgm:pt modelId="{9E7968A2-212B-49DE-B2E2-7D494025773E}" type="parTrans" cxnId="{43EABDCF-69E2-48DE-B9AD-271B114A5A81}">
      <dgm:prSet/>
      <dgm:spPr/>
      <dgm:t>
        <a:bodyPr/>
        <a:lstStyle/>
        <a:p>
          <a:endParaRPr lang="pt-BR"/>
        </a:p>
      </dgm:t>
    </dgm:pt>
    <dgm:pt modelId="{AD67408A-E687-4CFF-8A0F-4EC7261B0DF3}" type="sibTrans" cxnId="{43EABDCF-69E2-48DE-B9AD-271B114A5A81}">
      <dgm:prSet/>
      <dgm:spPr/>
      <dgm:t>
        <a:bodyPr/>
        <a:lstStyle/>
        <a:p>
          <a:endParaRPr lang="pt-BR"/>
        </a:p>
      </dgm:t>
    </dgm:pt>
    <dgm:pt modelId="{866DABDB-E45A-4B09-922F-422F2ED19397}">
      <dgm:prSet phldrT="[Texto]"/>
      <dgm:spPr/>
      <dgm:t>
        <a:bodyPr/>
        <a:lstStyle/>
        <a:p>
          <a:r>
            <a:rPr lang="pt-BR" dirty="0" smtClean="0"/>
            <a:t>AUDITORIA OPERACIONAL</a:t>
          </a:r>
          <a:endParaRPr lang="pt-BR" dirty="0"/>
        </a:p>
      </dgm:t>
    </dgm:pt>
    <dgm:pt modelId="{B11ABFE6-147F-49FC-B246-5360B44EB77E}" type="parTrans" cxnId="{AFE2C7F8-E323-4CC9-B9A6-D95A7C567115}">
      <dgm:prSet/>
      <dgm:spPr/>
      <dgm:t>
        <a:bodyPr/>
        <a:lstStyle/>
        <a:p>
          <a:endParaRPr lang="pt-BR"/>
        </a:p>
      </dgm:t>
    </dgm:pt>
    <dgm:pt modelId="{8BD780C9-6495-4C4F-8A0F-2098122DFB05}" type="sibTrans" cxnId="{AFE2C7F8-E323-4CC9-B9A6-D95A7C567115}">
      <dgm:prSet/>
      <dgm:spPr/>
      <dgm:t>
        <a:bodyPr/>
        <a:lstStyle/>
        <a:p>
          <a:endParaRPr lang="pt-BR"/>
        </a:p>
      </dgm:t>
    </dgm:pt>
    <dgm:pt modelId="{625F4D33-C354-450E-B775-D69F62386AD7}">
      <dgm:prSet phldrT="[Texto]"/>
      <dgm:spPr/>
      <dgm:t>
        <a:bodyPr/>
        <a:lstStyle/>
        <a:p>
          <a:r>
            <a:rPr lang="pt-BR" dirty="0" smtClean="0"/>
            <a:t>AQUISIÇÃO DE MEDICAMENTOS</a:t>
          </a:r>
          <a:endParaRPr lang="pt-BR" dirty="0"/>
        </a:p>
      </dgm:t>
    </dgm:pt>
    <dgm:pt modelId="{D0730A40-0406-488E-88C1-2E7B07CA10FE}" type="parTrans" cxnId="{6170875E-5C1E-4528-BB1A-FCD31C3247F5}">
      <dgm:prSet/>
      <dgm:spPr/>
      <dgm:t>
        <a:bodyPr/>
        <a:lstStyle/>
        <a:p>
          <a:endParaRPr lang="pt-BR"/>
        </a:p>
      </dgm:t>
    </dgm:pt>
    <dgm:pt modelId="{0FE9F474-D686-4401-A1A8-3434D5A98587}" type="sibTrans" cxnId="{6170875E-5C1E-4528-BB1A-FCD31C3247F5}">
      <dgm:prSet/>
      <dgm:spPr/>
      <dgm:t>
        <a:bodyPr/>
        <a:lstStyle/>
        <a:p>
          <a:endParaRPr lang="pt-BR"/>
        </a:p>
      </dgm:t>
    </dgm:pt>
    <dgm:pt modelId="{03B2EAA6-3A1A-4B8B-B12E-F6324AA985C2}">
      <dgm:prSet phldrT="[Texto]"/>
      <dgm:spPr/>
      <dgm:t>
        <a:bodyPr/>
        <a:lstStyle/>
        <a:p>
          <a:r>
            <a:rPr lang="pt-BR" dirty="0" smtClean="0"/>
            <a:t>TRANSPORTE ESCOLAR</a:t>
          </a:r>
          <a:endParaRPr lang="pt-BR" dirty="0"/>
        </a:p>
      </dgm:t>
    </dgm:pt>
    <dgm:pt modelId="{DF80520B-DD5E-4744-BC11-0DDC736BCDD9}" type="parTrans" cxnId="{A0C8EFA0-E323-4E8D-9CAE-37A851E26679}">
      <dgm:prSet/>
      <dgm:spPr/>
      <dgm:t>
        <a:bodyPr/>
        <a:lstStyle/>
        <a:p>
          <a:endParaRPr lang="pt-BR"/>
        </a:p>
      </dgm:t>
    </dgm:pt>
    <dgm:pt modelId="{A1C793AB-75F6-4A37-ADD8-DF70973772E7}" type="sibTrans" cxnId="{A0C8EFA0-E323-4E8D-9CAE-37A851E26679}">
      <dgm:prSet/>
      <dgm:spPr/>
      <dgm:t>
        <a:bodyPr/>
        <a:lstStyle/>
        <a:p>
          <a:endParaRPr lang="pt-BR"/>
        </a:p>
      </dgm:t>
    </dgm:pt>
    <dgm:pt modelId="{34CA607C-CF5C-49CA-A34D-1AB74B2627BB}">
      <dgm:prSet phldrT="[Texto]"/>
      <dgm:spPr/>
      <dgm:t>
        <a:bodyPr/>
        <a:lstStyle/>
        <a:p>
          <a:r>
            <a:rPr lang="pt-BR" dirty="0" smtClean="0"/>
            <a:t>RESÍDUOS SÓLIDOS URBANOS</a:t>
          </a:r>
          <a:endParaRPr lang="pt-BR" dirty="0"/>
        </a:p>
      </dgm:t>
    </dgm:pt>
    <dgm:pt modelId="{A9C629FE-2404-4A72-99E4-BC46A6FD782C}" type="parTrans" cxnId="{C132AE60-6971-42CA-9BB0-C29CADF512FF}">
      <dgm:prSet/>
      <dgm:spPr/>
      <dgm:t>
        <a:bodyPr/>
        <a:lstStyle/>
        <a:p>
          <a:endParaRPr lang="pt-BR"/>
        </a:p>
      </dgm:t>
    </dgm:pt>
    <dgm:pt modelId="{BD64C858-D7EF-424B-A419-3CA82B51CBB3}" type="sibTrans" cxnId="{C132AE60-6971-42CA-9BB0-C29CADF512FF}">
      <dgm:prSet/>
      <dgm:spPr/>
      <dgm:t>
        <a:bodyPr/>
        <a:lstStyle/>
        <a:p>
          <a:endParaRPr lang="pt-BR"/>
        </a:p>
      </dgm:t>
    </dgm:pt>
    <dgm:pt modelId="{F9898566-E4EC-4493-9717-489BF7FD5EA2}">
      <dgm:prSet phldrT="[Texto]"/>
      <dgm:spPr/>
      <dgm:t>
        <a:bodyPr/>
        <a:lstStyle/>
        <a:p>
          <a:r>
            <a:rPr lang="pt-BR" dirty="0" smtClean="0"/>
            <a:t>TEMA ÚNICO (PROGRAMA ESTADUAL)</a:t>
          </a:r>
          <a:endParaRPr lang="pt-BR" dirty="0"/>
        </a:p>
      </dgm:t>
    </dgm:pt>
    <dgm:pt modelId="{5B4EBC67-0A9B-4B40-BE26-78254606FD37}" type="parTrans" cxnId="{0E2BF9F5-C169-4FC2-92B9-3BB1DE5AEF17}">
      <dgm:prSet/>
      <dgm:spPr/>
      <dgm:t>
        <a:bodyPr/>
        <a:lstStyle/>
        <a:p>
          <a:endParaRPr lang="pt-BR"/>
        </a:p>
      </dgm:t>
    </dgm:pt>
    <dgm:pt modelId="{8DD1C1D2-5A5F-446A-B690-30E910908715}" type="sibTrans" cxnId="{0E2BF9F5-C169-4FC2-92B9-3BB1DE5AEF17}">
      <dgm:prSet/>
      <dgm:spPr/>
      <dgm:t>
        <a:bodyPr/>
        <a:lstStyle/>
        <a:p>
          <a:endParaRPr lang="pt-BR"/>
        </a:p>
      </dgm:t>
    </dgm:pt>
    <dgm:pt modelId="{3D1277BF-857F-483F-82CF-046977348EB9}">
      <dgm:prSet phldrT="[Texto]"/>
      <dgm:spPr/>
      <dgm:t>
        <a:bodyPr/>
        <a:lstStyle/>
        <a:p>
          <a:r>
            <a:rPr lang="pt-BR" dirty="0" smtClean="0"/>
            <a:t>PROJETO</a:t>
          </a:r>
          <a:br>
            <a:rPr lang="pt-BR" dirty="0" smtClean="0"/>
          </a:br>
          <a:r>
            <a:rPr lang="pt-BR" dirty="0" smtClean="0"/>
            <a:t>PAF SOCIAL JUNIOR</a:t>
          </a:r>
          <a:endParaRPr lang="pt-BR" dirty="0"/>
        </a:p>
      </dgm:t>
    </dgm:pt>
    <dgm:pt modelId="{D5430186-E39E-4A1A-A2E5-79CE167F3404}" type="parTrans" cxnId="{DEEF13A6-CEB2-471F-A108-7B6F7B6FADF8}">
      <dgm:prSet/>
      <dgm:spPr/>
      <dgm:t>
        <a:bodyPr/>
        <a:lstStyle/>
        <a:p>
          <a:endParaRPr lang="pt-BR"/>
        </a:p>
      </dgm:t>
    </dgm:pt>
    <dgm:pt modelId="{80B07CAF-2E35-42E9-85FF-22D224B3D356}" type="sibTrans" cxnId="{DEEF13A6-CEB2-471F-A108-7B6F7B6FADF8}">
      <dgm:prSet/>
      <dgm:spPr/>
      <dgm:t>
        <a:bodyPr/>
        <a:lstStyle/>
        <a:p>
          <a:endParaRPr lang="pt-BR"/>
        </a:p>
      </dgm:t>
    </dgm:pt>
    <dgm:pt modelId="{49FCBC80-9A64-4A73-B032-429B2D812CC7}">
      <dgm:prSet phldrT="[Texto]"/>
      <dgm:spPr/>
      <dgm:t>
        <a:bodyPr/>
        <a:lstStyle/>
        <a:p>
          <a:r>
            <a:rPr lang="pt-BR" dirty="0" smtClean="0"/>
            <a:t>AUDITORIA OPERACIONAL SIMPLIFICADA</a:t>
          </a:r>
          <a:endParaRPr lang="pt-BR" dirty="0"/>
        </a:p>
      </dgm:t>
    </dgm:pt>
    <dgm:pt modelId="{0939FED1-6AF6-4DB9-9969-6A8005A6FBD7}" type="parTrans" cxnId="{058B6ACF-D01B-4CD5-AE9D-45B9FA3976CC}">
      <dgm:prSet/>
      <dgm:spPr/>
      <dgm:t>
        <a:bodyPr/>
        <a:lstStyle/>
        <a:p>
          <a:endParaRPr lang="pt-BR"/>
        </a:p>
      </dgm:t>
    </dgm:pt>
    <dgm:pt modelId="{0D58EF34-E17C-4E52-A50C-FA1FDD9120E3}" type="sibTrans" cxnId="{058B6ACF-D01B-4CD5-AE9D-45B9FA3976CC}">
      <dgm:prSet/>
      <dgm:spPr/>
      <dgm:t>
        <a:bodyPr/>
        <a:lstStyle/>
        <a:p>
          <a:endParaRPr lang="pt-BR"/>
        </a:p>
      </dgm:t>
    </dgm:pt>
    <dgm:pt modelId="{81E95EF6-1BEB-40D0-BE0C-18AB81450CE6}">
      <dgm:prSet phldrT="[Texto]"/>
      <dgm:spPr/>
      <dgm:t>
        <a:bodyPr/>
        <a:lstStyle/>
        <a:p>
          <a:r>
            <a:rPr lang="pt-BR" dirty="0" smtClean="0"/>
            <a:t>TEMA ESCOLHIDO PELA SOCIEDADE</a:t>
          </a:r>
          <a:endParaRPr lang="pt-BR" dirty="0"/>
        </a:p>
      </dgm:t>
    </dgm:pt>
    <dgm:pt modelId="{69B3905F-9E6C-4005-B423-7B2392E4D677}" type="parTrans" cxnId="{68A029D0-A61D-47AC-A0B0-ACCAB4E9CBCD}">
      <dgm:prSet/>
      <dgm:spPr/>
      <dgm:t>
        <a:bodyPr/>
        <a:lstStyle/>
        <a:p>
          <a:endParaRPr lang="pt-BR"/>
        </a:p>
      </dgm:t>
    </dgm:pt>
    <dgm:pt modelId="{92C993B0-54F7-4DF9-A554-FEA6B3BC3379}" type="sibTrans" cxnId="{68A029D0-A61D-47AC-A0B0-ACCAB4E9CBCD}">
      <dgm:prSet/>
      <dgm:spPr/>
      <dgm:t>
        <a:bodyPr/>
        <a:lstStyle/>
        <a:p>
          <a:endParaRPr lang="pt-BR"/>
        </a:p>
      </dgm:t>
    </dgm:pt>
    <dgm:pt modelId="{D91C55EB-D26F-4E7A-95FB-5CFAF0A6B8F6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PROJETO</a:t>
          </a:r>
          <a:r>
            <a:rPr lang="pt-BR" dirty="0" smtClean="0"/>
            <a:t/>
          </a:r>
          <a:br>
            <a:rPr lang="pt-BR" dirty="0" smtClean="0"/>
          </a:br>
          <a:r>
            <a:rPr lang="pt-BR" dirty="0" smtClean="0"/>
            <a:t>LAI SOCIAL</a:t>
          </a:r>
          <a:endParaRPr lang="pt-BR" dirty="0"/>
        </a:p>
      </dgm:t>
    </dgm:pt>
    <dgm:pt modelId="{E0479C33-BBFE-416B-BDEB-16FF1EE539B4}" type="parTrans" cxnId="{FC272344-8AF9-4F9A-879C-40C7B2D66390}">
      <dgm:prSet/>
      <dgm:spPr/>
      <dgm:t>
        <a:bodyPr/>
        <a:lstStyle/>
        <a:p>
          <a:endParaRPr lang="pt-BR"/>
        </a:p>
      </dgm:t>
    </dgm:pt>
    <dgm:pt modelId="{7382CDF4-C5B7-4B0B-B2D5-E070B92E9EC1}" type="sibTrans" cxnId="{FC272344-8AF9-4F9A-879C-40C7B2D66390}">
      <dgm:prSet/>
      <dgm:spPr/>
      <dgm:t>
        <a:bodyPr/>
        <a:lstStyle/>
        <a:p>
          <a:endParaRPr lang="pt-BR"/>
        </a:p>
      </dgm:t>
    </dgm:pt>
    <dgm:pt modelId="{074AB226-34CB-41F2-A58D-CAD1E3AB5CBA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/>
            <a:t>MONITORAMENTO</a:t>
          </a:r>
          <a:endParaRPr lang="pt-BR" dirty="0"/>
        </a:p>
      </dgm:t>
    </dgm:pt>
    <dgm:pt modelId="{F077F53B-AB59-4C71-9756-C2C6A5C4C9D8}" type="parTrans" cxnId="{7992C054-00EA-4666-991B-5FA313B102A0}">
      <dgm:prSet/>
      <dgm:spPr/>
      <dgm:t>
        <a:bodyPr/>
        <a:lstStyle/>
        <a:p>
          <a:endParaRPr lang="pt-BR"/>
        </a:p>
      </dgm:t>
    </dgm:pt>
    <dgm:pt modelId="{B8F38FA1-948F-40EE-8DA8-27057BF7CB96}" type="sibTrans" cxnId="{7992C054-00EA-4666-991B-5FA313B102A0}">
      <dgm:prSet/>
      <dgm:spPr/>
      <dgm:t>
        <a:bodyPr/>
        <a:lstStyle/>
        <a:p>
          <a:endParaRPr lang="pt-BR"/>
        </a:p>
      </dgm:t>
    </dgm:pt>
    <dgm:pt modelId="{C80A53D1-5526-4CF7-87EC-CF9D6605553A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94FEC9A4-5BD9-4DC1-8161-D010F30344B2}" type="parTrans" cxnId="{E0A5A23A-F6A2-4A44-85A0-EC95902EB42E}">
      <dgm:prSet/>
      <dgm:spPr/>
      <dgm:t>
        <a:bodyPr/>
        <a:lstStyle/>
        <a:p>
          <a:endParaRPr lang="pt-BR"/>
        </a:p>
      </dgm:t>
    </dgm:pt>
    <dgm:pt modelId="{2C46348E-1C69-43B2-8C84-8F6D4F781F22}" type="sibTrans" cxnId="{E0A5A23A-F6A2-4A44-85A0-EC95902EB42E}">
      <dgm:prSet/>
      <dgm:spPr/>
      <dgm:t>
        <a:bodyPr/>
        <a:lstStyle/>
        <a:p>
          <a:endParaRPr lang="pt-BR"/>
        </a:p>
      </dgm:t>
    </dgm:pt>
    <dgm:pt modelId="{93F10928-EF27-4ADF-989C-D436718B2DF4}" type="pres">
      <dgm:prSet presAssocID="{E93A6F72-E470-4363-8396-5D61CB055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0FE6DBF-5B3A-4E1F-9A41-E1335447F7BB}" type="pres">
      <dgm:prSet presAssocID="{91A6D6EC-9EDB-42EA-A8BF-EE56E6973A44}" presName="hierRoot1" presStyleCnt="0"/>
      <dgm:spPr/>
    </dgm:pt>
    <dgm:pt modelId="{8D6ECC7C-CD5A-4AD3-9AA9-54A8D7D2DEC7}" type="pres">
      <dgm:prSet presAssocID="{91A6D6EC-9EDB-42EA-A8BF-EE56E6973A44}" presName="composite" presStyleCnt="0"/>
      <dgm:spPr/>
    </dgm:pt>
    <dgm:pt modelId="{D2470EE0-99D7-4732-9BD7-D856669C0F10}" type="pres">
      <dgm:prSet presAssocID="{91A6D6EC-9EDB-42EA-A8BF-EE56E6973A44}" presName="background" presStyleLbl="node0" presStyleIdx="0" presStyleCnt="1"/>
      <dgm:spPr/>
    </dgm:pt>
    <dgm:pt modelId="{AED593B2-1F30-4622-A93B-0997052EF7E9}" type="pres">
      <dgm:prSet presAssocID="{91A6D6EC-9EDB-42EA-A8BF-EE56E6973A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8B5EC3-B4BF-4972-B2CF-92696E7F1409}" type="pres">
      <dgm:prSet presAssocID="{91A6D6EC-9EDB-42EA-A8BF-EE56E6973A44}" presName="hierChild2" presStyleCnt="0"/>
      <dgm:spPr/>
    </dgm:pt>
    <dgm:pt modelId="{66472F41-5B08-4B1A-87A8-8F96F7E26210}" type="pres">
      <dgm:prSet presAssocID="{5FF432CD-8453-4158-9F8D-E341E6D2E807}" presName="Name10" presStyleLbl="parChTrans1D2" presStyleIdx="0" presStyleCnt="4"/>
      <dgm:spPr/>
      <dgm:t>
        <a:bodyPr/>
        <a:lstStyle/>
        <a:p>
          <a:endParaRPr lang="pt-BR"/>
        </a:p>
      </dgm:t>
    </dgm:pt>
    <dgm:pt modelId="{4F7F48CD-00BD-42AE-9CCE-0F13FF664AFA}" type="pres">
      <dgm:prSet presAssocID="{A0CD61AC-84B1-4DE3-9525-6560FC6289D0}" presName="hierRoot2" presStyleCnt="0"/>
      <dgm:spPr/>
    </dgm:pt>
    <dgm:pt modelId="{E819972A-3395-4281-915E-DDCC2CD27651}" type="pres">
      <dgm:prSet presAssocID="{A0CD61AC-84B1-4DE3-9525-6560FC6289D0}" presName="composite2" presStyleCnt="0"/>
      <dgm:spPr/>
    </dgm:pt>
    <dgm:pt modelId="{9959F604-C671-42E2-B396-72BC2E048246}" type="pres">
      <dgm:prSet presAssocID="{A0CD61AC-84B1-4DE3-9525-6560FC6289D0}" presName="background2" presStyleLbl="node2" presStyleIdx="0" presStyleCnt="4"/>
      <dgm:spPr/>
    </dgm:pt>
    <dgm:pt modelId="{AC742504-D973-4C9C-B2C7-66ADAC5CCC7B}" type="pres">
      <dgm:prSet presAssocID="{A0CD61AC-84B1-4DE3-9525-6560FC6289D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31BE1A-6D1D-4B86-903F-F4978912DFF7}" type="pres">
      <dgm:prSet presAssocID="{A0CD61AC-84B1-4DE3-9525-6560FC6289D0}" presName="hierChild3" presStyleCnt="0"/>
      <dgm:spPr/>
    </dgm:pt>
    <dgm:pt modelId="{3EA6BDBC-EA7D-49B1-A2AD-FAFA6E7E546B}" type="pres">
      <dgm:prSet presAssocID="{9AAA01B8-BDB5-4CBC-BCE4-7012DDCE2400}" presName="Name17" presStyleLbl="parChTrans1D3" presStyleIdx="0" presStyleCnt="6"/>
      <dgm:spPr/>
      <dgm:t>
        <a:bodyPr/>
        <a:lstStyle/>
        <a:p>
          <a:endParaRPr lang="pt-BR"/>
        </a:p>
      </dgm:t>
    </dgm:pt>
    <dgm:pt modelId="{91547C1D-175A-4B19-89D5-D78B064E8DBA}" type="pres">
      <dgm:prSet presAssocID="{BD3754AF-C2E3-476F-904D-250F4DCE71FD}" presName="hierRoot3" presStyleCnt="0"/>
      <dgm:spPr/>
    </dgm:pt>
    <dgm:pt modelId="{8A829223-288B-4AE6-A933-40B6756658EC}" type="pres">
      <dgm:prSet presAssocID="{BD3754AF-C2E3-476F-904D-250F4DCE71FD}" presName="composite3" presStyleCnt="0"/>
      <dgm:spPr/>
    </dgm:pt>
    <dgm:pt modelId="{1DF093B2-14A3-4895-B1D1-CB33B223FE91}" type="pres">
      <dgm:prSet presAssocID="{BD3754AF-C2E3-476F-904D-250F4DCE71FD}" presName="background3" presStyleLbl="node3" presStyleIdx="0" presStyleCnt="6"/>
      <dgm:spPr/>
    </dgm:pt>
    <dgm:pt modelId="{594E8062-A98E-4D7F-B2A2-73F6BE5CB842}" type="pres">
      <dgm:prSet presAssocID="{BD3754AF-C2E3-476F-904D-250F4DCE71FD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EF3322-C11F-46A9-93F2-9E5AF5DCCC4D}" type="pres">
      <dgm:prSet presAssocID="{BD3754AF-C2E3-476F-904D-250F4DCE71FD}" presName="hierChild4" presStyleCnt="0"/>
      <dgm:spPr/>
    </dgm:pt>
    <dgm:pt modelId="{0102DBB3-E890-4B77-829D-695DD0B25AD8}" type="pres">
      <dgm:prSet presAssocID="{D0730A40-0406-488E-88C1-2E7B07CA10FE}" presName="Name23" presStyleLbl="parChTrans1D4" presStyleIdx="0" presStyleCnt="5"/>
      <dgm:spPr/>
      <dgm:t>
        <a:bodyPr/>
        <a:lstStyle/>
        <a:p>
          <a:endParaRPr lang="pt-BR"/>
        </a:p>
      </dgm:t>
    </dgm:pt>
    <dgm:pt modelId="{2CF737EF-7CEB-4910-B049-99097D906E01}" type="pres">
      <dgm:prSet presAssocID="{625F4D33-C354-450E-B775-D69F62386AD7}" presName="hierRoot4" presStyleCnt="0"/>
      <dgm:spPr/>
    </dgm:pt>
    <dgm:pt modelId="{071F0727-7CCA-4F74-9140-FA0A14BB3B0D}" type="pres">
      <dgm:prSet presAssocID="{625F4D33-C354-450E-B775-D69F62386AD7}" presName="composite4" presStyleCnt="0"/>
      <dgm:spPr/>
    </dgm:pt>
    <dgm:pt modelId="{D1323E4B-1875-4104-B4A0-3E3D3E608246}" type="pres">
      <dgm:prSet presAssocID="{625F4D33-C354-450E-B775-D69F62386AD7}" presName="background4" presStyleLbl="node4" presStyleIdx="0" presStyleCnt="5"/>
      <dgm:spPr/>
    </dgm:pt>
    <dgm:pt modelId="{1FDB9FC3-C17E-4532-96FE-86CEE836D139}" type="pres">
      <dgm:prSet presAssocID="{625F4D33-C354-450E-B775-D69F62386AD7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0F285E-9C6F-4FF9-9DA4-30FA7C4E3C39}" type="pres">
      <dgm:prSet presAssocID="{625F4D33-C354-450E-B775-D69F62386AD7}" presName="hierChild5" presStyleCnt="0"/>
      <dgm:spPr/>
    </dgm:pt>
    <dgm:pt modelId="{3F56DF64-07F7-495A-98BA-B1F09860B20B}" type="pres">
      <dgm:prSet presAssocID="{DF80520B-DD5E-4744-BC11-0DDC736BCDD9}" presName="Name23" presStyleLbl="parChTrans1D4" presStyleIdx="1" presStyleCnt="5"/>
      <dgm:spPr/>
      <dgm:t>
        <a:bodyPr/>
        <a:lstStyle/>
        <a:p>
          <a:endParaRPr lang="pt-BR"/>
        </a:p>
      </dgm:t>
    </dgm:pt>
    <dgm:pt modelId="{7E23E318-AD52-4623-B420-0DE628727C50}" type="pres">
      <dgm:prSet presAssocID="{03B2EAA6-3A1A-4B8B-B12E-F6324AA985C2}" presName="hierRoot4" presStyleCnt="0"/>
      <dgm:spPr/>
    </dgm:pt>
    <dgm:pt modelId="{DC656650-DFA0-4219-A5E6-FCF35788002D}" type="pres">
      <dgm:prSet presAssocID="{03B2EAA6-3A1A-4B8B-B12E-F6324AA985C2}" presName="composite4" presStyleCnt="0"/>
      <dgm:spPr/>
    </dgm:pt>
    <dgm:pt modelId="{3CAC2A65-FB46-4B59-B372-AB98BDA6B003}" type="pres">
      <dgm:prSet presAssocID="{03B2EAA6-3A1A-4B8B-B12E-F6324AA985C2}" presName="background4" presStyleLbl="node4" presStyleIdx="1" presStyleCnt="5"/>
      <dgm:spPr/>
    </dgm:pt>
    <dgm:pt modelId="{CFE3F7E3-F914-4A89-AD1E-869AC92F9F97}" type="pres">
      <dgm:prSet presAssocID="{03B2EAA6-3A1A-4B8B-B12E-F6324AA985C2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685630-EAD1-4594-BACF-AFBE489F4BEC}" type="pres">
      <dgm:prSet presAssocID="{03B2EAA6-3A1A-4B8B-B12E-F6324AA985C2}" presName="hierChild5" presStyleCnt="0"/>
      <dgm:spPr/>
    </dgm:pt>
    <dgm:pt modelId="{757CB3D2-D3EB-4618-8283-2613024C04AB}" type="pres">
      <dgm:prSet presAssocID="{A9C629FE-2404-4A72-99E4-BC46A6FD782C}" presName="Name23" presStyleLbl="parChTrans1D4" presStyleIdx="2" presStyleCnt="5"/>
      <dgm:spPr/>
      <dgm:t>
        <a:bodyPr/>
        <a:lstStyle/>
        <a:p>
          <a:endParaRPr lang="pt-BR"/>
        </a:p>
      </dgm:t>
    </dgm:pt>
    <dgm:pt modelId="{4D4BBE1D-E9BB-4656-8AE4-856B735F0D6E}" type="pres">
      <dgm:prSet presAssocID="{34CA607C-CF5C-49CA-A34D-1AB74B2627BB}" presName="hierRoot4" presStyleCnt="0"/>
      <dgm:spPr/>
    </dgm:pt>
    <dgm:pt modelId="{8B04F776-3653-4A97-9091-16A0A186E523}" type="pres">
      <dgm:prSet presAssocID="{34CA607C-CF5C-49CA-A34D-1AB74B2627BB}" presName="composite4" presStyleCnt="0"/>
      <dgm:spPr/>
    </dgm:pt>
    <dgm:pt modelId="{7ECAD58E-6D81-43DE-ABF0-4CF80BBC8E3F}" type="pres">
      <dgm:prSet presAssocID="{34CA607C-CF5C-49CA-A34D-1AB74B2627BB}" presName="background4" presStyleLbl="node4" presStyleIdx="2" presStyleCnt="5"/>
      <dgm:spPr/>
    </dgm:pt>
    <dgm:pt modelId="{B3F40338-B918-42F1-B07D-5E94B440C3A7}" type="pres">
      <dgm:prSet presAssocID="{34CA607C-CF5C-49CA-A34D-1AB74B2627BB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EA41CB-CDD9-4F4C-B415-3AA420AB55D8}" type="pres">
      <dgm:prSet presAssocID="{34CA607C-CF5C-49CA-A34D-1AB74B2627BB}" presName="hierChild5" presStyleCnt="0"/>
      <dgm:spPr/>
    </dgm:pt>
    <dgm:pt modelId="{D501A3CA-DE1E-4EE5-AAC5-2B864E9CB5A0}" type="pres">
      <dgm:prSet presAssocID="{16655B35-D597-4F0D-AC01-CA81A012CB9D}" presName="Name17" presStyleLbl="parChTrans1D3" presStyleIdx="1" presStyleCnt="6"/>
      <dgm:spPr/>
      <dgm:t>
        <a:bodyPr/>
        <a:lstStyle/>
        <a:p>
          <a:endParaRPr lang="pt-BR"/>
        </a:p>
      </dgm:t>
    </dgm:pt>
    <dgm:pt modelId="{7FFFE781-4354-495C-BB4F-2B645C0733E0}" type="pres">
      <dgm:prSet presAssocID="{CDCAC69E-9B70-49EF-B3B8-54974C44A160}" presName="hierRoot3" presStyleCnt="0"/>
      <dgm:spPr/>
    </dgm:pt>
    <dgm:pt modelId="{7C6F34F3-CFC5-4E74-B998-8D29D4AA3DDA}" type="pres">
      <dgm:prSet presAssocID="{CDCAC69E-9B70-49EF-B3B8-54974C44A160}" presName="composite3" presStyleCnt="0"/>
      <dgm:spPr/>
    </dgm:pt>
    <dgm:pt modelId="{B819F4CB-923D-4348-A92F-DCF3A983BFB1}" type="pres">
      <dgm:prSet presAssocID="{CDCAC69E-9B70-49EF-B3B8-54974C44A160}" presName="background3" presStyleLbl="node3" presStyleIdx="1" presStyleCnt="6"/>
      <dgm:spPr/>
    </dgm:pt>
    <dgm:pt modelId="{3F6C8804-1001-48AD-AF1E-578B0F552B80}" type="pres">
      <dgm:prSet presAssocID="{CDCAC69E-9B70-49EF-B3B8-54974C44A16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C3239F-F08F-4C9C-8198-D99D327CDDB3}" type="pres">
      <dgm:prSet presAssocID="{CDCAC69E-9B70-49EF-B3B8-54974C44A160}" presName="hierChild4" presStyleCnt="0"/>
      <dgm:spPr/>
    </dgm:pt>
    <dgm:pt modelId="{22B5C9FE-CD16-40E4-AA05-64CCB7B7D525}" type="pres">
      <dgm:prSet presAssocID="{9E7968A2-212B-49DE-B2E2-7D494025773E}" presName="Name10" presStyleLbl="parChTrans1D2" presStyleIdx="1" presStyleCnt="4"/>
      <dgm:spPr/>
      <dgm:t>
        <a:bodyPr/>
        <a:lstStyle/>
        <a:p>
          <a:endParaRPr lang="pt-BR"/>
        </a:p>
      </dgm:t>
    </dgm:pt>
    <dgm:pt modelId="{36FF3344-D45B-4C40-9228-3A4DFA79254F}" type="pres">
      <dgm:prSet presAssocID="{F8624E1D-5DF8-4287-944A-BA135F05A1A8}" presName="hierRoot2" presStyleCnt="0"/>
      <dgm:spPr/>
    </dgm:pt>
    <dgm:pt modelId="{450CC12D-61E3-499A-B069-1E047AD2DF62}" type="pres">
      <dgm:prSet presAssocID="{F8624E1D-5DF8-4287-944A-BA135F05A1A8}" presName="composite2" presStyleCnt="0"/>
      <dgm:spPr/>
    </dgm:pt>
    <dgm:pt modelId="{80C2B763-F065-466C-BB6D-14C4C2EAE144}" type="pres">
      <dgm:prSet presAssocID="{F8624E1D-5DF8-4287-944A-BA135F05A1A8}" presName="background2" presStyleLbl="node2" presStyleIdx="1" presStyleCnt="4"/>
      <dgm:spPr/>
    </dgm:pt>
    <dgm:pt modelId="{9355C277-DBB5-45F3-A09A-7108AA199685}" type="pres">
      <dgm:prSet presAssocID="{F8624E1D-5DF8-4287-944A-BA135F05A1A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4F1C75-F45F-4B13-A739-0FEBA700DDE4}" type="pres">
      <dgm:prSet presAssocID="{F8624E1D-5DF8-4287-944A-BA135F05A1A8}" presName="hierChild3" presStyleCnt="0"/>
      <dgm:spPr/>
    </dgm:pt>
    <dgm:pt modelId="{17CB261E-328D-485C-B587-D960403C08DB}" type="pres">
      <dgm:prSet presAssocID="{B11ABFE6-147F-49FC-B246-5360B44EB77E}" presName="Name17" presStyleLbl="parChTrans1D3" presStyleIdx="2" presStyleCnt="6"/>
      <dgm:spPr/>
      <dgm:t>
        <a:bodyPr/>
        <a:lstStyle/>
        <a:p>
          <a:endParaRPr lang="pt-BR"/>
        </a:p>
      </dgm:t>
    </dgm:pt>
    <dgm:pt modelId="{608B76EB-095A-4F8F-9051-9E3B7C907B75}" type="pres">
      <dgm:prSet presAssocID="{866DABDB-E45A-4B09-922F-422F2ED19397}" presName="hierRoot3" presStyleCnt="0"/>
      <dgm:spPr/>
    </dgm:pt>
    <dgm:pt modelId="{05BCDEBC-F685-4037-9E4B-1E5859E5E07F}" type="pres">
      <dgm:prSet presAssocID="{866DABDB-E45A-4B09-922F-422F2ED19397}" presName="composite3" presStyleCnt="0"/>
      <dgm:spPr/>
    </dgm:pt>
    <dgm:pt modelId="{E45E62D6-2DBC-4D36-936C-735897B16FB3}" type="pres">
      <dgm:prSet presAssocID="{866DABDB-E45A-4B09-922F-422F2ED19397}" presName="background3" presStyleLbl="node3" presStyleIdx="2" presStyleCnt="6"/>
      <dgm:spPr/>
    </dgm:pt>
    <dgm:pt modelId="{C11082C4-538B-4E63-AB48-29492EF58824}" type="pres">
      <dgm:prSet presAssocID="{866DABDB-E45A-4B09-922F-422F2ED19397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88060A-7AED-4B74-8910-DCED3D5C7469}" type="pres">
      <dgm:prSet presAssocID="{866DABDB-E45A-4B09-922F-422F2ED19397}" presName="hierChild4" presStyleCnt="0"/>
      <dgm:spPr/>
    </dgm:pt>
    <dgm:pt modelId="{D6736E3C-D9EC-469E-BA42-062ED521ADB9}" type="pres">
      <dgm:prSet presAssocID="{5B4EBC67-0A9B-4B40-BE26-78254606FD37}" presName="Name23" presStyleLbl="parChTrans1D4" presStyleIdx="3" presStyleCnt="5"/>
      <dgm:spPr/>
      <dgm:t>
        <a:bodyPr/>
        <a:lstStyle/>
        <a:p>
          <a:endParaRPr lang="pt-BR"/>
        </a:p>
      </dgm:t>
    </dgm:pt>
    <dgm:pt modelId="{F01C1804-09DE-466E-912C-F1621D1EC553}" type="pres">
      <dgm:prSet presAssocID="{F9898566-E4EC-4493-9717-489BF7FD5EA2}" presName="hierRoot4" presStyleCnt="0"/>
      <dgm:spPr/>
    </dgm:pt>
    <dgm:pt modelId="{2087D799-8ECA-4D4F-94D2-B0428818E4CA}" type="pres">
      <dgm:prSet presAssocID="{F9898566-E4EC-4493-9717-489BF7FD5EA2}" presName="composite4" presStyleCnt="0"/>
      <dgm:spPr/>
    </dgm:pt>
    <dgm:pt modelId="{02A126FD-A6F3-41E7-96CA-920D741C2A10}" type="pres">
      <dgm:prSet presAssocID="{F9898566-E4EC-4493-9717-489BF7FD5EA2}" presName="background4" presStyleLbl="node4" presStyleIdx="3" presStyleCnt="5"/>
      <dgm:spPr/>
    </dgm:pt>
    <dgm:pt modelId="{62F4290E-8F0E-4ECC-BB2F-707B881F8853}" type="pres">
      <dgm:prSet presAssocID="{F9898566-E4EC-4493-9717-489BF7FD5EA2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E01BF1-7DF7-4D0F-9975-4F2465F583D8}" type="pres">
      <dgm:prSet presAssocID="{F9898566-E4EC-4493-9717-489BF7FD5EA2}" presName="hierChild5" presStyleCnt="0"/>
      <dgm:spPr/>
    </dgm:pt>
    <dgm:pt modelId="{712BFB22-D888-42BC-A2FD-62971DF48C00}" type="pres">
      <dgm:prSet presAssocID="{D5430186-E39E-4A1A-A2E5-79CE167F3404}" presName="Name10" presStyleLbl="parChTrans1D2" presStyleIdx="2" presStyleCnt="4"/>
      <dgm:spPr/>
      <dgm:t>
        <a:bodyPr/>
        <a:lstStyle/>
        <a:p>
          <a:endParaRPr lang="pt-BR"/>
        </a:p>
      </dgm:t>
    </dgm:pt>
    <dgm:pt modelId="{050DB2DD-4661-4204-815A-C235C4172C39}" type="pres">
      <dgm:prSet presAssocID="{3D1277BF-857F-483F-82CF-046977348EB9}" presName="hierRoot2" presStyleCnt="0"/>
      <dgm:spPr/>
    </dgm:pt>
    <dgm:pt modelId="{0C1D466A-E3F9-4DFA-A224-EC747BE4C769}" type="pres">
      <dgm:prSet presAssocID="{3D1277BF-857F-483F-82CF-046977348EB9}" presName="composite2" presStyleCnt="0"/>
      <dgm:spPr/>
    </dgm:pt>
    <dgm:pt modelId="{642DB08C-FA20-4BCD-8290-A67EDC3C8981}" type="pres">
      <dgm:prSet presAssocID="{3D1277BF-857F-483F-82CF-046977348EB9}" presName="background2" presStyleLbl="node2" presStyleIdx="2" presStyleCnt="4"/>
      <dgm:spPr/>
    </dgm:pt>
    <dgm:pt modelId="{90C0900B-45D1-4B4E-881E-56544E91FB41}" type="pres">
      <dgm:prSet presAssocID="{3D1277BF-857F-483F-82CF-046977348EB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846D67-A3EC-416C-916E-541DC0704671}" type="pres">
      <dgm:prSet presAssocID="{3D1277BF-857F-483F-82CF-046977348EB9}" presName="hierChild3" presStyleCnt="0"/>
      <dgm:spPr/>
    </dgm:pt>
    <dgm:pt modelId="{C531B13A-6333-4D3C-9A32-79E134BD900E}" type="pres">
      <dgm:prSet presAssocID="{0939FED1-6AF6-4DB9-9969-6A8005A6FBD7}" presName="Name17" presStyleLbl="parChTrans1D3" presStyleIdx="3" presStyleCnt="6"/>
      <dgm:spPr/>
      <dgm:t>
        <a:bodyPr/>
        <a:lstStyle/>
        <a:p>
          <a:endParaRPr lang="pt-BR"/>
        </a:p>
      </dgm:t>
    </dgm:pt>
    <dgm:pt modelId="{EF81BC4E-5408-4326-B759-7F0707DFEB39}" type="pres">
      <dgm:prSet presAssocID="{49FCBC80-9A64-4A73-B032-429B2D812CC7}" presName="hierRoot3" presStyleCnt="0"/>
      <dgm:spPr/>
    </dgm:pt>
    <dgm:pt modelId="{C13ADADA-5496-4D58-88E5-3D2CDC0B7783}" type="pres">
      <dgm:prSet presAssocID="{49FCBC80-9A64-4A73-B032-429B2D812CC7}" presName="composite3" presStyleCnt="0"/>
      <dgm:spPr/>
    </dgm:pt>
    <dgm:pt modelId="{AE50F0FC-DB28-49B2-89A6-749F96E654A8}" type="pres">
      <dgm:prSet presAssocID="{49FCBC80-9A64-4A73-B032-429B2D812CC7}" presName="background3" presStyleLbl="node3" presStyleIdx="3" presStyleCnt="6"/>
      <dgm:spPr/>
    </dgm:pt>
    <dgm:pt modelId="{70D02BC6-F680-48E7-951B-45CB2210DE2A}" type="pres">
      <dgm:prSet presAssocID="{49FCBC80-9A64-4A73-B032-429B2D812CC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F70D85-5D0E-400E-AC07-D19EF32D4721}" type="pres">
      <dgm:prSet presAssocID="{49FCBC80-9A64-4A73-B032-429B2D812CC7}" presName="hierChild4" presStyleCnt="0"/>
      <dgm:spPr/>
    </dgm:pt>
    <dgm:pt modelId="{C90E9D99-B1A4-41FC-8D9F-E5E59C8063A4}" type="pres">
      <dgm:prSet presAssocID="{69B3905F-9E6C-4005-B423-7B2392E4D677}" presName="Name23" presStyleLbl="parChTrans1D4" presStyleIdx="4" presStyleCnt="5"/>
      <dgm:spPr/>
      <dgm:t>
        <a:bodyPr/>
        <a:lstStyle/>
        <a:p>
          <a:endParaRPr lang="pt-BR"/>
        </a:p>
      </dgm:t>
    </dgm:pt>
    <dgm:pt modelId="{1F3D73FF-5F1C-4718-BB4A-032BF45512C4}" type="pres">
      <dgm:prSet presAssocID="{81E95EF6-1BEB-40D0-BE0C-18AB81450CE6}" presName="hierRoot4" presStyleCnt="0"/>
      <dgm:spPr/>
    </dgm:pt>
    <dgm:pt modelId="{33E6D8F2-02EF-4E8D-9127-803F72089EA7}" type="pres">
      <dgm:prSet presAssocID="{81E95EF6-1BEB-40D0-BE0C-18AB81450CE6}" presName="composite4" presStyleCnt="0"/>
      <dgm:spPr/>
    </dgm:pt>
    <dgm:pt modelId="{6188EF7E-D3F8-4CA0-B192-9E692C6E60CC}" type="pres">
      <dgm:prSet presAssocID="{81E95EF6-1BEB-40D0-BE0C-18AB81450CE6}" presName="background4" presStyleLbl="node4" presStyleIdx="4" presStyleCnt="5"/>
      <dgm:spPr/>
    </dgm:pt>
    <dgm:pt modelId="{57CB3DE6-F958-409A-B542-E85716CE4F91}" type="pres">
      <dgm:prSet presAssocID="{81E95EF6-1BEB-40D0-BE0C-18AB81450CE6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F9E4CC-375A-4720-91B3-32DB4D19D405}" type="pres">
      <dgm:prSet presAssocID="{81E95EF6-1BEB-40D0-BE0C-18AB81450CE6}" presName="hierChild5" presStyleCnt="0"/>
      <dgm:spPr/>
    </dgm:pt>
    <dgm:pt modelId="{5DD1B049-9AAD-4315-B41E-773DE26F2A85}" type="pres">
      <dgm:prSet presAssocID="{E0479C33-BBFE-416B-BDEB-16FF1EE539B4}" presName="Name10" presStyleLbl="parChTrans1D2" presStyleIdx="3" presStyleCnt="4"/>
      <dgm:spPr/>
      <dgm:t>
        <a:bodyPr/>
        <a:lstStyle/>
        <a:p>
          <a:endParaRPr lang="pt-BR"/>
        </a:p>
      </dgm:t>
    </dgm:pt>
    <dgm:pt modelId="{180A1278-6EB3-4C99-ACA7-F6062354AA93}" type="pres">
      <dgm:prSet presAssocID="{D91C55EB-D26F-4E7A-95FB-5CFAF0A6B8F6}" presName="hierRoot2" presStyleCnt="0"/>
      <dgm:spPr/>
    </dgm:pt>
    <dgm:pt modelId="{04DF1BF3-64C3-4543-8D5B-A475F96EB2C5}" type="pres">
      <dgm:prSet presAssocID="{D91C55EB-D26F-4E7A-95FB-5CFAF0A6B8F6}" presName="composite2" presStyleCnt="0"/>
      <dgm:spPr/>
    </dgm:pt>
    <dgm:pt modelId="{207BB10F-3055-4F58-93FC-AFDB8E8B0815}" type="pres">
      <dgm:prSet presAssocID="{D91C55EB-D26F-4E7A-95FB-5CFAF0A6B8F6}" presName="background2" presStyleLbl="node2" presStyleIdx="3" presStyleCnt="4"/>
      <dgm:spPr/>
    </dgm:pt>
    <dgm:pt modelId="{C6C835C8-7694-4557-B898-87E4A756A38A}" type="pres">
      <dgm:prSet presAssocID="{D91C55EB-D26F-4E7A-95FB-5CFAF0A6B8F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3A1831-50FC-419C-AB83-E6394B5E5A95}" type="pres">
      <dgm:prSet presAssocID="{D91C55EB-D26F-4E7A-95FB-5CFAF0A6B8F6}" presName="hierChild3" presStyleCnt="0"/>
      <dgm:spPr/>
    </dgm:pt>
    <dgm:pt modelId="{9AF42FA9-2557-4BC9-825A-EBC8AADE0A09}" type="pres">
      <dgm:prSet presAssocID="{F077F53B-AB59-4C71-9756-C2C6A5C4C9D8}" presName="Name17" presStyleLbl="parChTrans1D3" presStyleIdx="4" presStyleCnt="6"/>
      <dgm:spPr/>
      <dgm:t>
        <a:bodyPr/>
        <a:lstStyle/>
        <a:p>
          <a:endParaRPr lang="pt-BR"/>
        </a:p>
      </dgm:t>
    </dgm:pt>
    <dgm:pt modelId="{F94ED339-BE0E-4942-AEDB-F678B19A629B}" type="pres">
      <dgm:prSet presAssocID="{074AB226-34CB-41F2-A58D-CAD1E3AB5CBA}" presName="hierRoot3" presStyleCnt="0"/>
      <dgm:spPr/>
    </dgm:pt>
    <dgm:pt modelId="{3E6F96C5-ACD6-46FB-9760-19CF9BB6D983}" type="pres">
      <dgm:prSet presAssocID="{074AB226-34CB-41F2-A58D-CAD1E3AB5CBA}" presName="composite3" presStyleCnt="0"/>
      <dgm:spPr/>
    </dgm:pt>
    <dgm:pt modelId="{0DB79AFE-05E3-41BF-840F-8B12CF73A370}" type="pres">
      <dgm:prSet presAssocID="{074AB226-34CB-41F2-A58D-CAD1E3AB5CBA}" presName="background3" presStyleLbl="node3" presStyleIdx="4" presStyleCnt="6"/>
      <dgm:spPr/>
    </dgm:pt>
    <dgm:pt modelId="{4CA7735D-8941-466C-96EE-C058661F6311}" type="pres">
      <dgm:prSet presAssocID="{074AB226-34CB-41F2-A58D-CAD1E3AB5CBA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B168CE-48C2-41DA-ADE9-BAFCB4E47878}" type="pres">
      <dgm:prSet presAssocID="{074AB226-34CB-41F2-A58D-CAD1E3AB5CBA}" presName="hierChild4" presStyleCnt="0"/>
      <dgm:spPr/>
    </dgm:pt>
    <dgm:pt modelId="{7BD4BF45-CC7D-4A8D-804B-26E98E6F18D8}" type="pres">
      <dgm:prSet presAssocID="{94FEC9A4-5BD9-4DC1-8161-D010F30344B2}" presName="Name17" presStyleLbl="parChTrans1D3" presStyleIdx="5" presStyleCnt="6"/>
      <dgm:spPr/>
      <dgm:t>
        <a:bodyPr/>
        <a:lstStyle/>
        <a:p>
          <a:endParaRPr lang="pt-BR"/>
        </a:p>
      </dgm:t>
    </dgm:pt>
    <dgm:pt modelId="{E5407A4B-CEB9-4372-A4F2-F846ABA61C5C}" type="pres">
      <dgm:prSet presAssocID="{C80A53D1-5526-4CF7-87EC-CF9D6605553A}" presName="hierRoot3" presStyleCnt="0"/>
      <dgm:spPr/>
    </dgm:pt>
    <dgm:pt modelId="{E6D18CD6-714A-4F4E-A456-BF4FDDE7CC96}" type="pres">
      <dgm:prSet presAssocID="{C80A53D1-5526-4CF7-87EC-CF9D6605553A}" presName="composite3" presStyleCnt="0"/>
      <dgm:spPr/>
    </dgm:pt>
    <dgm:pt modelId="{B7C9B0F3-CC53-4A96-A8BC-454593D0D65C}" type="pres">
      <dgm:prSet presAssocID="{C80A53D1-5526-4CF7-87EC-CF9D6605553A}" presName="background3" presStyleLbl="node3" presStyleIdx="5" presStyleCnt="6"/>
      <dgm:spPr/>
    </dgm:pt>
    <dgm:pt modelId="{918169B7-9D96-4B2F-8717-5BF38F6ABAC6}" type="pres">
      <dgm:prSet presAssocID="{C80A53D1-5526-4CF7-87EC-CF9D6605553A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05F393-1EF3-452B-91A7-0E3567FDE9F0}" type="pres">
      <dgm:prSet presAssocID="{C80A53D1-5526-4CF7-87EC-CF9D6605553A}" presName="hierChild4" presStyleCnt="0"/>
      <dgm:spPr/>
    </dgm:pt>
  </dgm:ptLst>
  <dgm:cxnLst>
    <dgm:cxn modelId="{83A90182-84D6-45FA-AA13-ABE43ADB4500}" type="presOf" srcId="{CDCAC69E-9B70-49EF-B3B8-54974C44A160}" destId="{3F6C8804-1001-48AD-AF1E-578B0F552B80}" srcOrd="0" destOrd="0" presId="urn:microsoft.com/office/officeart/2005/8/layout/hierarchy1"/>
    <dgm:cxn modelId="{4A952F20-7462-4818-9DEC-0907C454B928}" type="presOf" srcId="{074AB226-34CB-41F2-A58D-CAD1E3AB5CBA}" destId="{4CA7735D-8941-466C-96EE-C058661F6311}" srcOrd="0" destOrd="0" presId="urn:microsoft.com/office/officeart/2005/8/layout/hierarchy1"/>
    <dgm:cxn modelId="{BB0C4759-C639-484A-A192-0080FBAFD016}" type="presOf" srcId="{16655B35-D597-4F0D-AC01-CA81A012CB9D}" destId="{D501A3CA-DE1E-4EE5-AAC5-2B864E9CB5A0}" srcOrd="0" destOrd="0" presId="urn:microsoft.com/office/officeart/2005/8/layout/hierarchy1"/>
    <dgm:cxn modelId="{109199C5-C82E-4940-ACBC-287C6ED0BC01}" type="presOf" srcId="{E0479C33-BBFE-416B-BDEB-16FF1EE539B4}" destId="{5DD1B049-9AAD-4315-B41E-773DE26F2A85}" srcOrd="0" destOrd="0" presId="urn:microsoft.com/office/officeart/2005/8/layout/hierarchy1"/>
    <dgm:cxn modelId="{0E2BF9F5-C169-4FC2-92B9-3BB1DE5AEF17}" srcId="{866DABDB-E45A-4B09-922F-422F2ED19397}" destId="{F9898566-E4EC-4493-9717-489BF7FD5EA2}" srcOrd="0" destOrd="0" parTransId="{5B4EBC67-0A9B-4B40-BE26-78254606FD37}" sibTransId="{8DD1C1D2-5A5F-446A-B690-30E910908715}"/>
    <dgm:cxn modelId="{2073D0C4-232E-48DB-BA11-734F2E622F80}" type="presOf" srcId="{81E95EF6-1BEB-40D0-BE0C-18AB81450CE6}" destId="{57CB3DE6-F958-409A-B542-E85716CE4F91}" srcOrd="0" destOrd="0" presId="urn:microsoft.com/office/officeart/2005/8/layout/hierarchy1"/>
    <dgm:cxn modelId="{6170875E-5C1E-4528-BB1A-FCD31C3247F5}" srcId="{BD3754AF-C2E3-476F-904D-250F4DCE71FD}" destId="{625F4D33-C354-450E-B775-D69F62386AD7}" srcOrd="0" destOrd="0" parTransId="{D0730A40-0406-488E-88C1-2E7B07CA10FE}" sibTransId="{0FE9F474-D686-4401-A1A8-3434D5A98587}"/>
    <dgm:cxn modelId="{57697158-0C2C-4EAD-B99D-C90B21CA0CBF}" type="presOf" srcId="{625F4D33-C354-450E-B775-D69F62386AD7}" destId="{1FDB9FC3-C17E-4532-96FE-86CEE836D139}" srcOrd="0" destOrd="0" presId="urn:microsoft.com/office/officeart/2005/8/layout/hierarchy1"/>
    <dgm:cxn modelId="{E0A5A23A-F6A2-4A44-85A0-EC95902EB42E}" srcId="{D91C55EB-D26F-4E7A-95FB-5CFAF0A6B8F6}" destId="{C80A53D1-5526-4CF7-87EC-CF9D6605553A}" srcOrd="1" destOrd="0" parTransId="{94FEC9A4-5BD9-4DC1-8161-D010F30344B2}" sibTransId="{2C46348E-1C69-43B2-8C84-8F6D4F781F22}"/>
    <dgm:cxn modelId="{A0C8EFA0-E323-4E8D-9CAE-37A851E26679}" srcId="{BD3754AF-C2E3-476F-904D-250F4DCE71FD}" destId="{03B2EAA6-3A1A-4B8B-B12E-F6324AA985C2}" srcOrd="1" destOrd="0" parTransId="{DF80520B-DD5E-4744-BC11-0DDC736BCDD9}" sibTransId="{A1C793AB-75F6-4A37-ADD8-DF70973772E7}"/>
    <dgm:cxn modelId="{16913089-BE92-40FF-81E4-2D9E6728975F}" type="presOf" srcId="{34CA607C-CF5C-49CA-A34D-1AB74B2627BB}" destId="{B3F40338-B918-42F1-B07D-5E94B440C3A7}" srcOrd="0" destOrd="0" presId="urn:microsoft.com/office/officeart/2005/8/layout/hierarchy1"/>
    <dgm:cxn modelId="{95194286-4169-4E0F-8C6F-C7ABA0014C27}" type="presOf" srcId="{3D1277BF-857F-483F-82CF-046977348EB9}" destId="{90C0900B-45D1-4B4E-881E-56544E91FB41}" srcOrd="0" destOrd="0" presId="urn:microsoft.com/office/officeart/2005/8/layout/hierarchy1"/>
    <dgm:cxn modelId="{058B6ACF-D01B-4CD5-AE9D-45B9FA3976CC}" srcId="{3D1277BF-857F-483F-82CF-046977348EB9}" destId="{49FCBC80-9A64-4A73-B032-429B2D812CC7}" srcOrd="0" destOrd="0" parTransId="{0939FED1-6AF6-4DB9-9969-6A8005A6FBD7}" sibTransId="{0D58EF34-E17C-4E52-A50C-FA1FDD9120E3}"/>
    <dgm:cxn modelId="{E1E58947-7600-4135-86AB-5A4C5A4096B6}" srcId="{A0CD61AC-84B1-4DE3-9525-6560FC6289D0}" destId="{BD3754AF-C2E3-476F-904D-250F4DCE71FD}" srcOrd="0" destOrd="0" parTransId="{9AAA01B8-BDB5-4CBC-BCE4-7012DDCE2400}" sibTransId="{94891F49-F6B1-48E5-BDD5-64559D6EC890}"/>
    <dgm:cxn modelId="{68A029D0-A61D-47AC-A0B0-ACCAB4E9CBCD}" srcId="{49FCBC80-9A64-4A73-B032-429B2D812CC7}" destId="{81E95EF6-1BEB-40D0-BE0C-18AB81450CE6}" srcOrd="0" destOrd="0" parTransId="{69B3905F-9E6C-4005-B423-7B2392E4D677}" sibTransId="{92C993B0-54F7-4DF9-A554-FEA6B3BC3379}"/>
    <dgm:cxn modelId="{7992C054-00EA-4666-991B-5FA313B102A0}" srcId="{D91C55EB-D26F-4E7A-95FB-5CFAF0A6B8F6}" destId="{074AB226-34CB-41F2-A58D-CAD1E3AB5CBA}" srcOrd="0" destOrd="0" parTransId="{F077F53B-AB59-4C71-9756-C2C6A5C4C9D8}" sibTransId="{B8F38FA1-948F-40EE-8DA8-27057BF7CB96}"/>
    <dgm:cxn modelId="{EBFC43C0-68BD-4540-BCFF-474459407466}" srcId="{A0CD61AC-84B1-4DE3-9525-6560FC6289D0}" destId="{CDCAC69E-9B70-49EF-B3B8-54974C44A160}" srcOrd="1" destOrd="0" parTransId="{16655B35-D597-4F0D-AC01-CA81A012CB9D}" sibTransId="{D434DDA1-B789-4C1F-96F7-653466BA53F2}"/>
    <dgm:cxn modelId="{5A04DEF9-1DD7-483A-B789-72FD4DF723C2}" srcId="{91A6D6EC-9EDB-42EA-A8BF-EE56E6973A44}" destId="{A0CD61AC-84B1-4DE3-9525-6560FC6289D0}" srcOrd="0" destOrd="0" parTransId="{5FF432CD-8453-4158-9F8D-E341E6D2E807}" sibTransId="{C7CBFC9D-761A-400B-81C0-53C87C743C52}"/>
    <dgm:cxn modelId="{68EE6A64-1FDC-4AB6-9DE6-A3B9365F3E55}" srcId="{E93A6F72-E470-4363-8396-5D61CB055114}" destId="{91A6D6EC-9EDB-42EA-A8BF-EE56E6973A44}" srcOrd="0" destOrd="0" parTransId="{97D30C62-77ED-4935-B404-9CE95C0497EB}" sibTransId="{7034BBD2-98F8-4759-A6DC-AE4CDF17D441}"/>
    <dgm:cxn modelId="{46FCF75D-5CF7-4D8B-B178-AD32D1FC1EDF}" type="presOf" srcId="{E93A6F72-E470-4363-8396-5D61CB055114}" destId="{93F10928-EF27-4ADF-989C-D436718B2DF4}" srcOrd="0" destOrd="0" presId="urn:microsoft.com/office/officeart/2005/8/layout/hierarchy1"/>
    <dgm:cxn modelId="{637CF1E0-A546-4950-883C-68D5152C2A07}" type="presOf" srcId="{9AAA01B8-BDB5-4CBC-BCE4-7012DDCE2400}" destId="{3EA6BDBC-EA7D-49B1-A2AD-FAFA6E7E546B}" srcOrd="0" destOrd="0" presId="urn:microsoft.com/office/officeart/2005/8/layout/hierarchy1"/>
    <dgm:cxn modelId="{7023E7FF-702C-4E97-A11C-80A81A5F8D1B}" type="presOf" srcId="{866DABDB-E45A-4B09-922F-422F2ED19397}" destId="{C11082C4-538B-4E63-AB48-29492EF58824}" srcOrd="0" destOrd="0" presId="urn:microsoft.com/office/officeart/2005/8/layout/hierarchy1"/>
    <dgm:cxn modelId="{FC272344-8AF9-4F9A-879C-40C7B2D66390}" srcId="{91A6D6EC-9EDB-42EA-A8BF-EE56E6973A44}" destId="{D91C55EB-D26F-4E7A-95FB-5CFAF0A6B8F6}" srcOrd="3" destOrd="0" parTransId="{E0479C33-BBFE-416B-BDEB-16FF1EE539B4}" sibTransId="{7382CDF4-C5B7-4B0B-B2D5-E070B92E9EC1}"/>
    <dgm:cxn modelId="{7DE810E8-C66D-4CCB-BB03-79606E450C1C}" type="presOf" srcId="{5FF432CD-8453-4158-9F8D-E341E6D2E807}" destId="{66472F41-5B08-4B1A-87A8-8F96F7E26210}" srcOrd="0" destOrd="0" presId="urn:microsoft.com/office/officeart/2005/8/layout/hierarchy1"/>
    <dgm:cxn modelId="{4F323A8D-3F36-4B74-83BC-C7E957BF4FD0}" type="presOf" srcId="{F8624E1D-5DF8-4287-944A-BA135F05A1A8}" destId="{9355C277-DBB5-45F3-A09A-7108AA199685}" srcOrd="0" destOrd="0" presId="urn:microsoft.com/office/officeart/2005/8/layout/hierarchy1"/>
    <dgm:cxn modelId="{08FE1A07-A514-4B48-AE7E-E13F296F9ACC}" type="presOf" srcId="{F9898566-E4EC-4493-9717-489BF7FD5EA2}" destId="{62F4290E-8F0E-4ECC-BB2F-707B881F8853}" srcOrd="0" destOrd="0" presId="urn:microsoft.com/office/officeart/2005/8/layout/hierarchy1"/>
    <dgm:cxn modelId="{F8D13B4B-2655-4662-9DBB-1B599C8CBEA1}" type="presOf" srcId="{49FCBC80-9A64-4A73-B032-429B2D812CC7}" destId="{70D02BC6-F680-48E7-951B-45CB2210DE2A}" srcOrd="0" destOrd="0" presId="urn:microsoft.com/office/officeart/2005/8/layout/hierarchy1"/>
    <dgm:cxn modelId="{DEEF13A6-CEB2-471F-A108-7B6F7B6FADF8}" srcId="{91A6D6EC-9EDB-42EA-A8BF-EE56E6973A44}" destId="{3D1277BF-857F-483F-82CF-046977348EB9}" srcOrd="2" destOrd="0" parTransId="{D5430186-E39E-4A1A-A2E5-79CE167F3404}" sibTransId="{80B07CAF-2E35-42E9-85FF-22D224B3D356}"/>
    <dgm:cxn modelId="{2830DB94-A41B-44CD-A1CC-EABBE6BEE240}" type="presOf" srcId="{DF80520B-DD5E-4744-BC11-0DDC736BCDD9}" destId="{3F56DF64-07F7-495A-98BA-B1F09860B20B}" srcOrd="0" destOrd="0" presId="urn:microsoft.com/office/officeart/2005/8/layout/hierarchy1"/>
    <dgm:cxn modelId="{43026E4B-14FE-427C-A8ED-29F4CB77F6FB}" type="presOf" srcId="{D5430186-E39E-4A1A-A2E5-79CE167F3404}" destId="{712BFB22-D888-42BC-A2FD-62971DF48C00}" srcOrd="0" destOrd="0" presId="urn:microsoft.com/office/officeart/2005/8/layout/hierarchy1"/>
    <dgm:cxn modelId="{C397DCCD-5D4C-499A-BBC0-F9E9D50C27AF}" type="presOf" srcId="{B11ABFE6-147F-49FC-B246-5360B44EB77E}" destId="{17CB261E-328D-485C-B587-D960403C08DB}" srcOrd="0" destOrd="0" presId="urn:microsoft.com/office/officeart/2005/8/layout/hierarchy1"/>
    <dgm:cxn modelId="{BD5CB843-1C0D-49AA-B25E-DC6E3ACFE0AD}" type="presOf" srcId="{A9C629FE-2404-4A72-99E4-BC46A6FD782C}" destId="{757CB3D2-D3EB-4618-8283-2613024C04AB}" srcOrd="0" destOrd="0" presId="urn:microsoft.com/office/officeart/2005/8/layout/hierarchy1"/>
    <dgm:cxn modelId="{96E5ADC8-D376-4E19-8137-8FD3F2B7F0D1}" type="presOf" srcId="{C80A53D1-5526-4CF7-87EC-CF9D6605553A}" destId="{918169B7-9D96-4B2F-8717-5BF38F6ABAC6}" srcOrd="0" destOrd="0" presId="urn:microsoft.com/office/officeart/2005/8/layout/hierarchy1"/>
    <dgm:cxn modelId="{5DD8A99C-B621-4896-94D3-7FD674ED8F2E}" type="presOf" srcId="{69B3905F-9E6C-4005-B423-7B2392E4D677}" destId="{C90E9D99-B1A4-41FC-8D9F-E5E59C8063A4}" srcOrd="0" destOrd="0" presId="urn:microsoft.com/office/officeart/2005/8/layout/hierarchy1"/>
    <dgm:cxn modelId="{57401BCF-D270-4EB4-953F-F1E070FAA830}" type="presOf" srcId="{03B2EAA6-3A1A-4B8B-B12E-F6324AA985C2}" destId="{CFE3F7E3-F914-4A89-AD1E-869AC92F9F97}" srcOrd="0" destOrd="0" presId="urn:microsoft.com/office/officeart/2005/8/layout/hierarchy1"/>
    <dgm:cxn modelId="{F0BA4BA2-ECDC-42A9-861A-22776D07FAD5}" type="presOf" srcId="{5B4EBC67-0A9B-4B40-BE26-78254606FD37}" destId="{D6736E3C-D9EC-469E-BA42-062ED521ADB9}" srcOrd="0" destOrd="0" presId="urn:microsoft.com/office/officeart/2005/8/layout/hierarchy1"/>
    <dgm:cxn modelId="{068A2560-6099-4ACB-B18D-995AE0EBBD17}" type="presOf" srcId="{91A6D6EC-9EDB-42EA-A8BF-EE56E6973A44}" destId="{AED593B2-1F30-4622-A93B-0997052EF7E9}" srcOrd="0" destOrd="0" presId="urn:microsoft.com/office/officeart/2005/8/layout/hierarchy1"/>
    <dgm:cxn modelId="{5AB16149-CFA8-42BC-9788-E30574654360}" type="presOf" srcId="{BD3754AF-C2E3-476F-904D-250F4DCE71FD}" destId="{594E8062-A98E-4D7F-B2A2-73F6BE5CB842}" srcOrd="0" destOrd="0" presId="urn:microsoft.com/office/officeart/2005/8/layout/hierarchy1"/>
    <dgm:cxn modelId="{C132AE60-6971-42CA-9BB0-C29CADF512FF}" srcId="{BD3754AF-C2E3-476F-904D-250F4DCE71FD}" destId="{34CA607C-CF5C-49CA-A34D-1AB74B2627BB}" srcOrd="2" destOrd="0" parTransId="{A9C629FE-2404-4A72-99E4-BC46A6FD782C}" sibTransId="{BD64C858-D7EF-424B-A419-3CA82B51CBB3}"/>
    <dgm:cxn modelId="{43EABDCF-69E2-48DE-B9AD-271B114A5A81}" srcId="{91A6D6EC-9EDB-42EA-A8BF-EE56E6973A44}" destId="{F8624E1D-5DF8-4287-944A-BA135F05A1A8}" srcOrd="1" destOrd="0" parTransId="{9E7968A2-212B-49DE-B2E2-7D494025773E}" sibTransId="{AD67408A-E687-4CFF-8A0F-4EC7261B0DF3}"/>
    <dgm:cxn modelId="{2A5B10A1-3A29-4FBB-B365-A2DB2D43E84B}" type="presOf" srcId="{94FEC9A4-5BD9-4DC1-8161-D010F30344B2}" destId="{7BD4BF45-CC7D-4A8D-804B-26E98E6F18D8}" srcOrd="0" destOrd="0" presId="urn:microsoft.com/office/officeart/2005/8/layout/hierarchy1"/>
    <dgm:cxn modelId="{AFE2C7F8-E323-4CC9-B9A6-D95A7C567115}" srcId="{F8624E1D-5DF8-4287-944A-BA135F05A1A8}" destId="{866DABDB-E45A-4B09-922F-422F2ED19397}" srcOrd="0" destOrd="0" parTransId="{B11ABFE6-147F-49FC-B246-5360B44EB77E}" sibTransId="{8BD780C9-6495-4C4F-8A0F-2098122DFB05}"/>
    <dgm:cxn modelId="{58DA4300-0BE0-4A6B-9345-A8082E7715D8}" type="presOf" srcId="{D91C55EB-D26F-4E7A-95FB-5CFAF0A6B8F6}" destId="{C6C835C8-7694-4557-B898-87E4A756A38A}" srcOrd="0" destOrd="0" presId="urn:microsoft.com/office/officeart/2005/8/layout/hierarchy1"/>
    <dgm:cxn modelId="{ECB407C5-A403-4558-85E0-8F4FA259E81B}" type="presOf" srcId="{A0CD61AC-84B1-4DE3-9525-6560FC6289D0}" destId="{AC742504-D973-4C9C-B2C7-66ADAC5CCC7B}" srcOrd="0" destOrd="0" presId="urn:microsoft.com/office/officeart/2005/8/layout/hierarchy1"/>
    <dgm:cxn modelId="{A71FA751-4BDA-4F77-9AAE-82EA05A032BD}" type="presOf" srcId="{0939FED1-6AF6-4DB9-9969-6A8005A6FBD7}" destId="{C531B13A-6333-4D3C-9A32-79E134BD900E}" srcOrd="0" destOrd="0" presId="urn:microsoft.com/office/officeart/2005/8/layout/hierarchy1"/>
    <dgm:cxn modelId="{99E4AD85-A151-4AA1-955E-1B62A375CE63}" type="presOf" srcId="{D0730A40-0406-488E-88C1-2E7B07CA10FE}" destId="{0102DBB3-E890-4B77-829D-695DD0B25AD8}" srcOrd="0" destOrd="0" presId="urn:microsoft.com/office/officeart/2005/8/layout/hierarchy1"/>
    <dgm:cxn modelId="{6E83C1CF-5E1A-4051-BD1F-207986EAC164}" type="presOf" srcId="{F077F53B-AB59-4C71-9756-C2C6A5C4C9D8}" destId="{9AF42FA9-2557-4BC9-825A-EBC8AADE0A09}" srcOrd="0" destOrd="0" presId="urn:microsoft.com/office/officeart/2005/8/layout/hierarchy1"/>
    <dgm:cxn modelId="{2DC25368-2A27-41AE-A5C5-31D34361C346}" type="presOf" srcId="{9E7968A2-212B-49DE-B2E2-7D494025773E}" destId="{22B5C9FE-CD16-40E4-AA05-64CCB7B7D525}" srcOrd="0" destOrd="0" presId="urn:microsoft.com/office/officeart/2005/8/layout/hierarchy1"/>
    <dgm:cxn modelId="{B41A9F1E-D829-4555-ACB3-B25F5CD22D4D}" type="presParOf" srcId="{93F10928-EF27-4ADF-989C-D436718B2DF4}" destId="{D0FE6DBF-5B3A-4E1F-9A41-E1335447F7BB}" srcOrd="0" destOrd="0" presId="urn:microsoft.com/office/officeart/2005/8/layout/hierarchy1"/>
    <dgm:cxn modelId="{22D0B377-13CB-47B3-97B1-BB9DE72B0DBE}" type="presParOf" srcId="{D0FE6DBF-5B3A-4E1F-9A41-E1335447F7BB}" destId="{8D6ECC7C-CD5A-4AD3-9AA9-54A8D7D2DEC7}" srcOrd="0" destOrd="0" presId="urn:microsoft.com/office/officeart/2005/8/layout/hierarchy1"/>
    <dgm:cxn modelId="{F856C14C-A789-48FE-96C6-085E7211CF45}" type="presParOf" srcId="{8D6ECC7C-CD5A-4AD3-9AA9-54A8D7D2DEC7}" destId="{D2470EE0-99D7-4732-9BD7-D856669C0F10}" srcOrd="0" destOrd="0" presId="urn:microsoft.com/office/officeart/2005/8/layout/hierarchy1"/>
    <dgm:cxn modelId="{4FBBBF35-E5D9-4D76-BEB4-90771560B176}" type="presParOf" srcId="{8D6ECC7C-CD5A-4AD3-9AA9-54A8D7D2DEC7}" destId="{AED593B2-1F30-4622-A93B-0997052EF7E9}" srcOrd="1" destOrd="0" presId="urn:microsoft.com/office/officeart/2005/8/layout/hierarchy1"/>
    <dgm:cxn modelId="{24AB3D11-F681-45C1-B7CE-1AEE03C8B582}" type="presParOf" srcId="{D0FE6DBF-5B3A-4E1F-9A41-E1335447F7BB}" destId="{6A8B5EC3-B4BF-4972-B2CF-92696E7F1409}" srcOrd="1" destOrd="0" presId="urn:microsoft.com/office/officeart/2005/8/layout/hierarchy1"/>
    <dgm:cxn modelId="{09ED97B2-8965-4C72-BDDE-2ADCE5248D68}" type="presParOf" srcId="{6A8B5EC3-B4BF-4972-B2CF-92696E7F1409}" destId="{66472F41-5B08-4B1A-87A8-8F96F7E26210}" srcOrd="0" destOrd="0" presId="urn:microsoft.com/office/officeart/2005/8/layout/hierarchy1"/>
    <dgm:cxn modelId="{3C184C3B-0F9E-4316-97BB-9F2DE5CB21BF}" type="presParOf" srcId="{6A8B5EC3-B4BF-4972-B2CF-92696E7F1409}" destId="{4F7F48CD-00BD-42AE-9CCE-0F13FF664AFA}" srcOrd="1" destOrd="0" presId="urn:microsoft.com/office/officeart/2005/8/layout/hierarchy1"/>
    <dgm:cxn modelId="{938C2DB3-CFB5-470B-935C-1CCA6C0395F4}" type="presParOf" srcId="{4F7F48CD-00BD-42AE-9CCE-0F13FF664AFA}" destId="{E819972A-3395-4281-915E-DDCC2CD27651}" srcOrd="0" destOrd="0" presId="urn:microsoft.com/office/officeart/2005/8/layout/hierarchy1"/>
    <dgm:cxn modelId="{2036EF7E-C861-4870-81D2-2B737B9FB803}" type="presParOf" srcId="{E819972A-3395-4281-915E-DDCC2CD27651}" destId="{9959F604-C671-42E2-B396-72BC2E048246}" srcOrd="0" destOrd="0" presId="urn:microsoft.com/office/officeart/2005/8/layout/hierarchy1"/>
    <dgm:cxn modelId="{2F71B256-B273-49B7-B6D5-673B0E0FF319}" type="presParOf" srcId="{E819972A-3395-4281-915E-DDCC2CD27651}" destId="{AC742504-D973-4C9C-B2C7-66ADAC5CCC7B}" srcOrd="1" destOrd="0" presId="urn:microsoft.com/office/officeart/2005/8/layout/hierarchy1"/>
    <dgm:cxn modelId="{01F7B86C-CBFC-43FF-9436-CD52D18A0706}" type="presParOf" srcId="{4F7F48CD-00BD-42AE-9CCE-0F13FF664AFA}" destId="{C831BE1A-6D1D-4B86-903F-F4978912DFF7}" srcOrd="1" destOrd="0" presId="urn:microsoft.com/office/officeart/2005/8/layout/hierarchy1"/>
    <dgm:cxn modelId="{D6AD9F00-953F-4D35-B190-6BD8DD7F2089}" type="presParOf" srcId="{C831BE1A-6D1D-4B86-903F-F4978912DFF7}" destId="{3EA6BDBC-EA7D-49B1-A2AD-FAFA6E7E546B}" srcOrd="0" destOrd="0" presId="urn:microsoft.com/office/officeart/2005/8/layout/hierarchy1"/>
    <dgm:cxn modelId="{5D4BCF33-5E77-4B5D-9321-7DB418C8C556}" type="presParOf" srcId="{C831BE1A-6D1D-4B86-903F-F4978912DFF7}" destId="{91547C1D-175A-4B19-89D5-D78B064E8DBA}" srcOrd="1" destOrd="0" presId="urn:microsoft.com/office/officeart/2005/8/layout/hierarchy1"/>
    <dgm:cxn modelId="{128AABE9-BF25-4690-8251-0A416E979C8D}" type="presParOf" srcId="{91547C1D-175A-4B19-89D5-D78B064E8DBA}" destId="{8A829223-288B-4AE6-A933-40B6756658EC}" srcOrd="0" destOrd="0" presId="urn:microsoft.com/office/officeart/2005/8/layout/hierarchy1"/>
    <dgm:cxn modelId="{6F7159FE-D329-48D8-9CB1-F4987CC571E1}" type="presParOf" srcId="{8A829223-288B-4AE6-A933-40B6756658EC}" destId="{1DF093B2-14A3-4895-B1D1-CB33B223FE91}" srcOrd="0" destOrd="0" presId="urn:microsoft.com/office/officeart/2005/8/layout/hierarchy1"/>
    <dgm:cxn modelId="{D70C4D3B-B0A5-4532-9965-825E2CF4E7DE}" type="presParOf" srcId="{8A829223-288B-4AE6-A933-40B6756658EC}" destId="{594E8062-A98E-4D7F-B2A2-73F6BE5CB842}" srcOrd="1" destOrd="0" presId="urn:microsoft.com/office/officeart/2005/8/layout/hierarchy1"/>
    <dgm:cxn modelId="{24E465C1-24E7-4AE4-9000-CCA75B16172D}" type="presParOf" srcId="{91547C1D-175A-4B19-89D5-D78B064E8DBA}" destId="{F4EF3322-C11F-46A9-93F2-9E5AF5DCCC4D}" srcOrd="1" destOrd="0" presId="urn:microsoft.com/office/officeart/2005/8/layout/hierarchy1"/>
    <dgm:cxn modelId="{2A88F170-779D-420F-98AE-715B1C0D60ED}" type="presParOf" srcId="{F4EF3322-C11F-46A9-93F2-9E5AF5DCCC4D}" destId="{0102DBB3-E890-4B77-829D-695DD0B25AD8}" srcOrd="0" destOrd="0" presId="urn:microsoft.com/office/officeart/2005/8/layout/hierarchy1"/>
    <dgm:cxn modelId="{665E0CBA-9527-4C55-86DA-57D193E36B9F}" type="presParOf" srcId="{F4EF3322-C11F-46A9-93F2-9E5AF5DCCC4D}" destId="{2CF737EF-7CEB-4910-B049-99097D906E01}" srcOrd="1" destOrd="0" presId="urn:microsoft.com/office/officeart/2005/8/layout/hierarchy1"/>
    <dgm:cxn modelId="{C4FCC17F-DD56-4325-81BF-CB7B51F76108}" type="presParOf" srcId="{2CF737EF-7CEB-4910-B049-99097D906E01}" destId="{071F0727-7CCA-4F74-9140-FA0A14BB3B0D}" srcOrd="0" destOrd="0" presId="urn:microsoft.com/office/officeart/2005/8/layout/hierarchy1"/>
    <dgm:cxn modelId="{DF933BC9-F740-4B4A-AD72-181F704BCCDC}" type="presParOf" srcId="{071F0727-7CCA-4F74-9140-FA0A14BB3B0D}" destId="{D1323E4B-1875-4104-B4A0-3E3D3E608246}" srcOrd="0" destOrd="0" presId="urn:microsoft.com/office/officeart/2005/8/layout/hierarchy1"/>
    <dgm:cxn modelId="{58447EB1-B5FD-41C0-AAC8-CB0BCCEF16EE}" type="presParOf" srcId="{071F0727-7CCA-4F74-9140-FA0A14BB3B0D}" destId="{1FDB9FC3-C17E-4532-96FE-86CEE836D139}" srcOrd="1" destOrd="0" presId="urn:microsoft.com/office/officeart/2005/8/layout/hierarchy1"/>
    <dgm:cxn modelId="{263D88EA-1C97-41F1-A455-45985BCF1913}" type="presParOf" srcId="{2CF737EF-7CEB-4910-B049-99097D906E01}" destId="{F50F285E-9C6F-4FF9-9DA4-30FA7C4E3C39}" srcOrd="1" destOrd="0" presId="urn:microsoft.com/office/officeart/2005/8/layout/hierarchy1"/>
    <dgm:cxn modelId="{9D75FDF6-4CE5-441B-8BA5-A8AE7168991C}" type="presParOf" srcId="{F4EF3322-C11F-46A9-93F2-9E5AF5DCCC4D}" destId="{3F56DF64-07F7-495A-98BA-B1F09860B20B}" srcOrd="2" destOrd="0" presId="urn:microsoft.com/office/officeart/2005/8/layout/hierarchy1"/>
    <dgm:cxn modelId="{48070BC4-5C2A-4C01-A897-10396410BF13}" type="presParOf" srcId="{F4EF3322-C11F-46A9-93F2-9E5AF5DCCC4D}" destId="{7E23E318-AD52-4623-B420-0DE628727C50}" srcOrd="3" destOrd="0" presId="urn:microsoft.com/office/officeart/2005/8/layout/hierarchy1"/>
    <dgm:cxn modelId="{52CA9F71-9421-4691-943E-ED39A979D527}" type="presParOf" srcId="{7E23E318-AD52-4623-B420-0DE628727C50}" destId="{DC656650-DFA0-4219-A5E6-FCF35788002D}" srcOrd="0" destOrd="0" presId="urn:microsoft.com/office/officeart/2005/8/layout/hierarchy1"/>
    <dgm:cxn modelId="{D3A4BAA5-C961-4AA3-B2D6-5EAF589FB6C6}" type="presParOf" srcId="{DC656650-DFA0-4219-A5E6-FCF35788002D}" destId="{3CAC2A65-FB46-4B59-B372-AB98BDA6B003}" srcOrd="0" destOrd="0" presId="urn:microsoft.com/office/officeart/2005/8/layout/hierarchy1"/>
    <dgm:cxn modelId="{5114B95B-91B6-4589-9390-6441C8A3FB94}" type="presParOf" srcId="{DC656650-DFA0-4219-A5E6-FCF35788002D}" destId="{CFE3F7E3-F914-4A89-AD1E-869AC92F9F97}" srcOrd="1" destOrd="0" presId="urn:microsoft.com/office/officeart/2005/8/layout/hierarchy1"/>
    <dgm:cxn modelId="{C3FDDA49-9387-4A7B-91CE-FA53DD074DF6}" type="presParOf" srcId="{7E23E318-AD52-4623-B420-0DE628727C50}" destId="{BD685630-EAD1-4594-BACF-AFBE489F4BEC}" srcOrd="1" destOrd="0" presId="urn:microsoft.com/office/officeart/2005/8/layout/hierarchy1"/>
    <dgm:cxn modelId="{08D630B2-C057-4BD9-9587-42E7345FC9F3}" type="presParOf" srcId="{F4EF3322-C11F-46A9-93F2-9E5AF5DCCC4D}" destId="{757CB3D2-D3EB-4618-8283-2613024C04AB}" srcOrd="4" destOrd="0" presId="urn:microsoft.com/office/officeart/2005/8/layout/hierarchy1"/>
    <dgm:cxn modelId="{F256CC6D-81C5-4498-8A91-24BD0155F3C7}" type="presParOf" srcId="{F4EF3322-C11F-46A9-93F2-9E5AF5DCCC4D}" destId="{4D4BBE1D-E9BB-4656-8AE4-856B735F0D6E}" srcOrd="5" destOrd="0" presId="urn:microsoft.com/office/officeart/2005/8/layout/hierarchy1"/>
    <dgm:cxn modelId="{FA3B30F0-5E2E-4949-9605-4E3922EA09AF}" type="presParOf" srcId="{4D4BBE1D-E9BB-4656-8AE4-856B735F0D6E}" destId="{8B04F776-3653-4A97-9091-16A0A186E523}" srcOrd="0" destOrd="0" presId="urn:microsoft.com/office/officeart/2005/8/layout/hierarchy1"/>
    <dgm:cxn modelId="{60EC239D-8B2D-4EAD-927A-E536993F2562}" type="presParOf" srcId="{8B04F776-3653-4A97-9091-16A0A186E523}" destId="{7ECAD58E-6D81-43DE-ABF0-4CF80BBC8E3F}" srcOrd="0" destOrd="0" presId="urn:microsoft.com/office/officeart/2005/8/layout/hierarchy1"/>
    <dgm:cxn modelId="{8544CD2D-503E-410C-8997-9A9A5F9905FD}" type="presParOf" srcId="{8B04F776-3653-4A97-9091-16A0A186E523}" destId="{B3F40338-B918-42F1-B07D-5E94B440C3A7}" srcOrd="1" destOrd="0" presId="urn:microsoft.com/office/officeart/2005/8/layout/hierarchy1"/>
    <dgm:cxn modelId="{F813821C-FD98-4DB6-ACB0-CB623BAC4E39}" type="presParOf" srcId="{4D4BBE1D-E9BB-4656-8AE4-856B735F0D6E}" destId="{3AEA41CB-CDD9-4F4C-B415-3AA420AB55D8}" srcOrd="1" destOrd="0" presId="urn:microsoft.com/office/officeart/2005/8/layout/hierarchy1"/>
    <dgm:cxn modelId="{428CEED5-A71A-46B9-AE3C-7C97DB6650C6}" type="presParOf" srcId="{C831BE1A-6D1D-4B86-903F-F4978912DFF7}" destId="{D501A3CA-DE1E-4EE5-AAC5-2B864E9CB5A0}" srcOrd="2" destOrd="0" presId="urn:microsoft.com/office/officeart/2005/8/layout/hierarchy1"/>
    <dgm:cxn modelId="{287E08F1-12F9-47AC-B17D-3BD3AEFBBD05}" type="presParOf" srcId="{C831BE1A-6D1D-4B86-903F-F4978912DFF7}" destId="{7FFFE781-4354-495C-BB4F-2B645C0733E0}" srcOrd="3" destOrd="0" presId="urn:microsoft.com/office/officeart/2005/8/layout/hierarchy1"/>
    <dgm:cxn modelId="{0E009DDF-D73A-48C1-9DA9-24AFFF2679AF}" type="presParOf" srcId="{7FFFE781-4354-495C-BB4F-2B645C0733E0}" destId="{7C6F34F3-CFC5-4E74-B998-8D29D4AA3DDA}" srcOrd="0" destOrd="0" presId="urn:microsoft.com/office/officeart/2005/8/layout/hierarchy1"/>
    <dgm:cxn modelId="{3AA90C45-A104-4678-8F64-1540E7FD7D3A}" type="presParOf" srcId="{7C6F34F3-CFC5-4E74-B998-8D29D4AA3DDA}" destId="{B819F4CB-923D-4348-A92F-DCF3A983BFB1}" srcOrd="0" destOrd="0" presId="urn:microsoft.com/office/officeart/2005/8/layout/hierarchy1"/>
    <dgm:cxn modelId="{92A5D3FC-F4C4-4860-97BB-0EE7894C03B8}" type="presParOf" srcId="{7C6F34F3-CFC5-4E74-B998-8D29D4AA3DDA}" destId="{3F6C8804-1001-48AD-AF1E-578B0F552B80}" srcOrd="1" destOrd="0" presId="urn:microsoft.com/office/officeart/2005/8/layout/hierarchy1"/>
    <dgm:cxn modelId="{6001BBAA-344C-4F7C-95E0-8A7A2507B84B}" type="presParOf" srcId="{7FFFE781-4354-495C-BB4F-2B645C0733E0}" destId="{7CC3239F-F08F-4C9C-8198-D99D327CDDB3}" srcOrd="1" destOrd="0" presId="urn:microsoft.com/office/officeart/2005/8/layout/hierarchy1"/>
    <dgm:cxn modelId="{3B1A7596-E2AC-41DF-8C36-055BD3330DDD}" type="presParOf" srcId="{6A8B5EC3-B4BF-4972-B2CF-92696E7F1409}" destId="{22B5C9FE-CD16-40E4-AA05-64CCB7B7D525}" srcOrd="2" destOrd="0" presId="urn:microsoft.com/office/officeart/2005/8/layout/hierarchy1"/>
    <dgm:cxn modelId="{6B099053-2928-4428-B513-FD12FD90D640}" type="presParOf" srcId="{6A8B5EC3-B4BF-4972-B2CF-92696E7F1409}" destId="{36FF3344-D45B-4C40-9228-3A4DFA79254F}" srcOrd="3" destOrd="0" presId="urn:microsoft.com/office/officeart/2005/8/layout/hierarchy1"/>
    <dgm:cxn modelId="{0455D50E-47BC-41B5-8123-DBDD7AEA0362}" type="presParOf" srcId="{36FF3344-D45B-4C40-9228-3A4DFA79254F}" destId="{450CC12D-61E3-499A-B069-1E047AD2DF62}" srcOrd="0" destOrd="0" presId="urn:microsoft.com/office/officeart/2005/8/layout/hierarchy1"/>
    <dgm:cxn modelId="{891D32AB-09AF-4174-8024-21EA83B6F334}" type="presParOf" srcId="{450CC12D-61E3-499A-B069-1E047AD2DF62}" destId="{80C2B763-F065-466C-BB6D-14C4C2EAE144}" srcOrd="0" destOrd="0" presId="urn:microsoft.com/office/officeart/2005/8/layout/hierarchy1"/>
    <dgm:cxn modelId="{6868A15B-C4BB-44A7-931C-48E58489B934}" type="presParOf" srcId="{450CC12D-61E3-499A-B069-1E047AD2DF62}" destId="{9355C277-DBB5-45F3-A09A-7108AA199685}" srcOrd="1" destOrd="0" presId="urn:microsoft.com/office/officeart/2005/8/layout/hierarchy1"/>
    <dgm:cxn modelId="{060359D1-AC29-4B18-AB9D-88908BE51A3C}" type="presParOf" srcId="{36FF3344-D45B-4C40-9228-3A4DFA79254F}" destId="{CC4F1C75-F45F-4B13-A739-0FEBA700DDE4}" srcOrd="1" destOrd="0" presId="urn:microsoft.com/office/officeart/2005/8/layout/hierarchy1"/>
    <dgm:cxn modelId="{B8E4F470-EC9E-4109-A090-A777734ADCA3}" type="presParOf" srcId="{CC4F1C75-F45F-4B13-A739-0FEBA700DDE4}" destId="{17CB261E-328D-485C-B587-D960403C08DB}" srcOrd="0" destOrd="0" presId="urn:microsoft.com/office/officeart/2005/8/layout/hierarchy1"/>
    <dgm:cxn modelId="{45C8F18D-B25A-4838-8A5B-EB4F9624CD3C}" type="presParOf" srcId="{CC4F1C75-F45F-4B13-A739-0FEBA700DDE4}" destId="{608B76EB-095A-4F8F-9051-9E3B7C907B75}" srcOrd="1" destOrd="0" presId="urn:microsoft.com/office/officeart/2005/8/layout/hierarchy1"/>
    <dgm:cxn modelId="{3F8A3DE9-0E26-485F-ADBD-A036FFB018E8}" type="presParOf" srcId="{608B76EB-095A-4F8F-9051-9E3B7C907B75}" destId="{05BCDEBC-F685-4037-9E4B-1E5859E5E07F}" srcOrd="0" destOrd="0" presId="urn:microsoft.com/office/officeart/2005/8/layout/hierarchy1"/>
    <dgm:cxn modelId="{2333BAA7-9316-4357-8125-4783F4CF8D8C}" type="presParOf" srcId="{05BCDEBC-F685-4037-9E4B-1E5859E5E07F}" destId="{E45E62D6-2DBC-4D36-936C-735897B16FB3}" srcOrd="0" destOrd="0" presId="urn:microsoft.com/office/officeart/2005/8/layout/hierarchy1"/>
    <dgm:cxn modelId="{C0492734-3503-487E-88D0-27006E9EF8C3}" type="presParOf" srcId="{05BCDEBC-F685-4037-9E4B-1E5859E5E07F}" destId="{C11082C4-538B-4E63-AB48-29492EF58824}" srcOrd="1" destOrd="0" presId="urn:microsoft.com/office/officeart/2005/8/layout/hierarchy1"/>
    <dgm:cxn modelId="{24F4711F-FBB8-4C06-ACA3-537C542A8953}" type="presParOf" srcId="{608B76EB-095A-4F8F-9051-9E3B7C907B75}" destId="{5E88060A-7AED-4B74-8910-DCED3D5C7469}" srcOrd="1" destOrd="0" presId="urn:microsoft.com/office/officeart/2005/8/layout/hierarchy1"/>
    <dgm:cxn modelId="{68C06EDC-533F-499B-A660-BBA4146E116E}" type="presParOf" srcId="{5E88060A-7AED-4B74-8910-DCED3D5C7469}" destId="{D6736E3C-D9EC-469E-BA42-062ED521ADB9}" srcOrd="0" destOrd="0" presId="urn:microsoft.com/office/officeart/2005/8/layout/hierarchy1"/>
    <dgm:cxn modelId="{A0230CC9-E479-4BFC-BCBB-C0A198728BD6}" type="presParOf" srcId="{5E88060A-7AED-4B74-8910-DCED3D5C7469}" destId="{F01C1804-09DE-466E-912C-F1621D1EC553}" srcOrd="1" destOrd="0" presId="urn:microsoft.com/office/officeart/2005/8/layout/hierarchy1"/>
    <dgm:cxn modelId="{80B96341-05C0-4C18-B8F3-741EF5C93D42}" type="presParOf" srcId="{F01C1804-09DE-466E-912C-F1621D1EC553}" destId="{2087D799-8ECA-4D4F-94D2-B0428818E4CA}" srcOrd="0" destOrd="0" presId="urn:microsoft.com/office/officeart/2005/8/layout/hierarchy1"/>
    <dgm:cxn modelId="{8A641E5B-E044-4F57-9C8C-040347C12D27}" type="presParOf" srcId="{2087D799-8ECA-4D4F-94D2-B0428818E4CA}" destId="{02A126FD-A6F3-41E7-96CA-920D741C2A10}" srcOrd="0" destOrd="0" presId="urn:microsoft.com/office/officeart/2005/8/layout/hierarchy1"/>
    <dgm:cxn modelId="{3DC8B1B3-15A8-42BD-9AEE-40449252682A}" type="presParOf" srcId="{2087D799-8ECA-4D4F-94D2-B0428818E4CA}" destId="{62F4290E-8F0E-4ECC-BB2F-707B881F8853}" srcOrd="1" destOrd="0" presId="urn:microsoft.com/office/officeart/2005/8/layout/hierarchy1"/>
    <dgm:cxn modelId="{1CB3459D-3C97-4B8D-8CBE-2867ECEBF255}" type="presParOf" srcId="{F01C1804-09DE-466E-912C-F1621D1EC553}" destId="{47E01BF1-7DF7-4D0F-9975-4F2465F583D8}" srcOrd="1" destOrd="0" presId="urn:microsoft.com/office/officeart/2005/8/layout/hierarchy1"/>
    <dgm:cxn modelId="{58BBCE58-3ED1-4653-A5F7-C77778EC3417}" type="presParOf" srcId="{6A8B5EC3-B4BF-4972-B2CF-92696E7F1409}" destId="{712BFB22-D888-42BC-A2FD-62971DF48C00}" srcOrd="4" destOrd="0" presId="urn:microsoft.com/office/officeart/2005/8/layout/hierarchy1"/>
    <dgm:cxn modelId="{8EF2EF6B-D91D-404B-8A36-8F99B1B90C6E}" type="presParOf" srcId="{6A8B5EC3-B4BF-4972-B2CF-92696E7F1409}" destId="{050DB2DD-4661-4204-815A-C235C4172C39}" srcOrd="5" destOrd="0" presId="urn:microsoft.com/office/officeart/2005/8/layout/hierarchy1"/>
    <dgm:cxn modelId="{8BE99834-DA8D-4425-86C3-13CDF4E9034D}" type="presParOf" srcId="{050DB2DD-4661-4204-815A-C235C4172C39}" destId="{0C1D466A-E3F9-4DFA-A224-EC747BE4C769}" srcOrd="0" destOrd="0" presId="urn:microsoft.com/office/officeart/2005/8/layout/hierarchy1"/>
    <dgm:cxn modelId="{0DCAA1FC-8522-4512-8709-5074B7F59900}" type="presParOf" srcId="{0C1D466A-E3F9-4DFA-A224-EC747BE4C769}" destId="{642DB08C-FA20-4BCD-8290-A67EDC3C8981}" srcOrd="0" destOrd="0" presId="urn:microsoft.com/office/officeart/2005/8/layout/hierarchy1"/>
    <dgm:cxn modelId="{A00E4A91-DDDF-49B3-B24B-AFCDAB940FA2}" type="presParOf" srcId="{0C1D466A-E3F9-4DFA-A224-EC747BE4C769}" destId="{90C0900B-45D1-4B4E-881E-56544E91FB41}" srcOrd="1" destOrd="0" presId="urn:microsoft.com/office/officeart/2005/8/layout/hierarchy1"/>
    <dgm:cxn modelId="{2043E565-BC1C-45D8-A13A-5AD887096D0F}" type="presParOf" srcId="{050DB2DD-4661-4204-815A-C235C4172C39}" destId="{88846D67-A3EC-416C-916E-541DC0704671}" srcOrd="1" destOrd="0" presId="urn:microsoft.com/office/officeart/2005/8/layout/hierarchy1"/>
    <dgm:cxn modelId="{44DA41EC-6500-4414-9C77-F01B393609FE}" type="presParOf" srcId="{88846D67-A3EC-416C-916E-541DC0704671}" destId="{C531B13A-6333-4D3C-9A32-79E134BD900E}" srcOrd="0" destOrd="0" presId="urn:microsoft.com/office/officeart/2005/8/layout/hierarchy1"/>
    <dgm:cxn modelId="{1A816244-B178-40EA-A231-B598A52CDB4C}" type="presParOf" srcId="{88846D67-A3EC-416C-916E-541DC0704671}" destId="{EF81BC4E-5408-4326-B759-7F0707DFEB39}" srcOrd="1" destOrd="0" presId="urn:microsoft.com/office/officeart/2005/8/layout/hierarchy1"/>
    <dgm:cxn modelId="{D1B175A8-725F-4497-93B5-DDF5F4C3A005}" type="presParOf" srcId="{EF81BC4E-5408-4326-B759-7F0707DFEB39}" destId="{C13ADADA-5496-4D58-88E5-3D2CDC0B7783}" srcOrd="0" destOrd="0" presId="urn:microsoft.com/office/officeart/2005/8/layout/hierarchy1"/>
    <dgm:cxn modelId="{C7755DC7-696E-4E06-863A-5836A468011D}" type="presParOf" srcId="{C13ADADA-5496-4D58-88E5-3D2CDC0B7783}" destId="{AE50F0FC-DB28-49B2-89A6-749F96E654A8}" srcOrd="0" destOrd="0" presId="urn:microsoft.com/office/officeart/2005/8/layout/hierarchy1"/>
    <dgm:cxn modelId="{58087647-4F87-46FE-B16D-264B987CBFF7}" type="presParOf" srcId="{C13ADADA-5496-4D58-88E5-3D2CDC0B7783}" destId="{70D02BC6-F680-48E7-951B-45CB2210DE2A}" srcOrd="1" destOrd="0" presId="urn:microsoft.com/office/officeart/2005/8/layout/hierarchy1"/>
    <dgm:cxn modelId="{FC333931-4B32-46F0-BAD5-6B61CFEBEA5A}" type="presParOf" srcId="{EF81BC4E-5408-4326-B759-7F0707DFEB39}" destId="{5AF70D85-5D0E-400E-AC07-D19EF32D4721}" srcOrd="1" destOrd="0" presId="urn:microsoft.com/office/officeart/2005/8/layout/hierarchy1"/>
    <dgm:cxn modelId="{702E3CFE-8EF7-43EF-B5EA-6BBB8783E9BA}" type="presParOf" srcId="{5AF70D85-5D0E-400E-AC07-D19EF32D4721}" destId="{C90E9D99-B1A4-41FC-8D9F-E5E59C8063A4}" srcOrd="0" destOrd="0" presId="urn:microsoft.com/office/officeart/2005/8/layout/hierarchy1"/>
    <dgm:cxn modelId="{E24024D9-F086-47C8-8B93-EA96678FF02D}" type="presParOf" srcId="{5AF70D85-5D0E-400E-AC07-D19EF32D4721}" destId="{1F3D73FF-5F1C-4718-BB4A-032BF45512C4}" srcOrd="1" destOrd="0" presId="urn:microsoft.com/office/officeart/2005/8/layout/hierarchy1"/>
    <dgm:cxn modelId="{AB39AB71-FFAE-4E70-A321-3A9B6ADFAE40}" type="presParOf" srcId="{1F3D73FF-5F1C-4718-BB4A-032BF45512C4}" destId="{33E6D8F2-02EF-4E8D-9127-803F72089EA7}" srcOrd="0" destOrd="0" presId="urn:microsoft.com/office/officeart/2005/8/layout/hierarchy1"/>
    <dgm:cxn modelId="{66B83004-F7D6-471E-A8B9-59155CD35E2C}" type="presParOf" srcId="{33E6D8F2-02EF-4E8D-9127-803F72089EA7}" destId="{6188EF7E-D3F8-4CA0-B192-9E692C6E60CC}" srcOrd="0" destOrd="0" presId="urn:microsoft.com/office/officeart/2005/8/layout/hierarchy1"/>
    <dgm:cxn modelId="{4C109980-6A8D-43A3-B733-88882011A56E}" type="presParOf" srcId="{33E6D8F2-02EF-4E8D-9127-803F72089EA7}" destId="{57CB3DE6-F958-409A-B542-E85716CE4F91}" srcOrd="1" destOrd="0" presId="urn:microsoft.com/office/officeart/2005/8/layout/hierarchy1"/>
    <dgm:cxn modelId="{34E20A61-2AB3-40AC-996A-24E214282B6F}" type="presParOf" srcId="{1F3D73FF-5F1C-4718-BB4A-032BF45512C4}" destId="{B7F9E4CC-375A-4720-91B3-32DB4D19D405}" srcOrd="1" destOrd="0" presId="urn:microsoft.com/office/officeart/2005/8/layout/hierarchy1"/>
    <dgm:cxn modelId="{154948BE-BD9A-4950-A543-0B2932688626}" type="presParOf" srcId="{6A8B5EC3-B4BF-4972-B2CF-92696E7F1409}" destId="{5DD1B049-9AAD-4315-B41E-773DE26F2A85}" srcOrd="6" destOrd="0" presId="urn:microsoft.com/office/officeart/2005/8/layout/hierarchy1"/>
    <dgm:cxn modelId="{3ED99D76-4AAF-48BB-B483-9D25A92F1C2F}" type="presParOf" srcId="{6A8B5EC3-B4BF-4972-B2CF-92696E7F1409}" destId="{180A1278-6EB3-4C99-ACA7-F6062354AA93}" srcOrd="7" destOrd="0" presId="urn:microsoft.com/office/officeart/2005/8/layout/hierarchy1"/>
    <dgm:cxn modelId="{AE119558-ADCC-4C43-8020-EB5BD6A5F332}" type="presParOf" srcId="{180A1278-6EB3-4C99-ACA7-F6062354AA93}" destId="{04DF1BF3-64C3-4543-8D5B-A475F96EB2C5}" srcOrd="0" destOrd="0" presId="urn:microsoft.com/office/officeart/2005/8/layout/hierarchy1"/>
    <dgm:cxn modelId="{A2E4FC67-57E2-4814-B29F-8C502A3E8F83}" type="presParOf" srcId="{04DF1BF3-64C3-4543-8D5B-A475F96EB2C5}" destId="{207BB10F-3055-4F58-93FC-AFDB8E8B0815}" srcOrd="0" destOrd="0" presId="urn:microsoft.com/office/officeart/2005/8/layout/hierarchy1"/>
    <dgm:cxn modelId="{DFEDCC91-8E1F-4010-8894-A44FCAC541E1}" type="presParOf" srcId="{04DF1BF3-64C3-4543-8D5B-A475F96EB2C5}" destId="{C6C835C8-7694-4557-B898-87E4A756A38A}" srcOrd="1" destOrd="0" presId="urn:microsoft.com/office/officeart/2005/8/layout/hierarchy1"/>
    <dgm:cxn modelId="{9EF65AA9-B8B4-4B7E-9523-C7BA315F5A1C}" type="presParOf" srcId="{180A1278-6EB3-4C99-ACA7-F6062354AA93}" destId="{283A1831-50FC-419C-AB83-E6394B5E5A95}" srcOrd="1" destOrd="0" presId="urn:microsoft.com/office/officeart/2005/8/layout/hierarchy1"/>
    <dgm:cxn modelId="{99CDC098-4E9A-4980-AECD-9886D03DCFC9}" type="presParOf" srcId="{283A1831-50FC-419C-AB83-E6394B5E5A95}" destId="{9AF42FA9-2557-4BC9-825A-EBC8AADE0A09}" srcOrd="0" destOrd="0" presId="urn:microsoft.com/office/officeart/2005/8/layout/hierarchy1"/>
    <dgm:cxn modelId="{09561699-3FBE-4C49-9522-486D933404F8}" type="presParOf" srcId="{283A1831-50FC-419C-AB83-E6394B5E5A95}" destId="{F94ED339-BE0E-4942-AEDB-F678B19A629B}" srcOrd="1" destOrd="0" presId="urn:microsoft.com/office/officeart/2005/8/layout/hierarchy1"/>
    <dgm:cxn modelId="{142F5049-176C-4295-9CE3-C2BEC41084A4}" type="presParOf" srcId="{F94ED339-BE0E-4942-AEDB-F678B19A629B}" destId="{3E6F96C5-ACD6-46FB-9760-19CF9BB6D983}" srcOrd="0" destOrd="0" presId="urn:microsoft.com/office/officeart/2005/8/layout/hierarchy1"/>
    <dgm:cxn modelId="{D26E1F01-566B-4DE1-93E8-AEA2C56413F6}" type="presParOf" srcId="{3E6F96C5-ACD6-46FB-9760-19CF9BB6D983}" destId="{0DB79AFE-05E3-41BF-840F-8B12CF73A370}" srcOrd="0" destOrd="0" presId="urn:microsoft.com/office/officeart/2005/8/layout/hierarchy1"/>
    <dgm:cxn modelId="{A9ABC3A5-7D1B-4A7A-965A-325CB4F1F5FD}" type="presParOf" srcId="{3E6F96C5-ACD6-46FB-9760-19CF9BB6D983}" destId="{4CA7735D-8941-466C-96EE-C058661F6311}" srcOrd="1" destOrd="0" presId="urn:microsoft.com/office/officeart/2005/8/layout/hierarchy1"/>
    <dgm:cxn modelId="{03822E70-2D9C-4B5B-8035-82BEAD0A322C}" type="presParOf" srcId="{F94ED339-BE0E-4942-AEDB-F678B19A629B}" destId="{85B168CE-48C2-41DA-ADE9-BAFCB4E47878}" srcOrd="1" destOrd="0" presId="urn:microsoft.com/office/officeart/2005/8/layout/hierarchy1"/>
    <dgm:cxn modelId="{0BF99B8D-097E-4CE6-B9BB-6D3AEEC5ECFA}" type="presParOf" srcId="{283A1831-50FC-419C-AB83-E6394B5E5A95}" destId="{7BD4BF45-CC7D-4A8D-804B-26E98E6F18D8}" srcOrd="2" destOrd="0" presId="urn:microsoft.com/office/officeart/2005/8/layout/hierarchy1"/>
    <dgm:cxn modelId="{E36D164B-8303-4428-B5B4-5F5C3B10F640}" type="presParOf" srcId="{283A1831-50FC-419C-AB83-E6394B5E5A95}" destId="{E5407A4B-CEB9-4372-A4F2-F846ABA61C5C}" srcOrd="3" destOrd="0" presId="urn:microsoft.com/office/officeart/2005/8/layout/hierarchy1"/>
    <dgm:cxn modelId="{A29E1E2D-0BB1-4D87-B854-D293D0927B27}" type="presParOf" srcId="{E5407A4B-CEB9-4372-A4F2-F846ABA61C5C}" destId="{E6D18CD6-714A-4F4E-A456-BF4FDDE7CC96}" srcOrd="0" destOrd="0" presId="urn:microsoft.com/office/officeart/2005/8/layout/hierarchy1"/>
    <dgm:cxn modelId="{C2D9DAAD-6658-4927-8BCD-CF1C7A98CF40}" type="presParOf" srcId="{E6D18CD6-714A-4F4E-A456-BF4FDDE7CC96}" destId="{B7C9B0F3-CC53-4A96-A8BC-454593D0D65C}" srcOrd="0" destOrd="0" presId="urn:microsoft.com/office/officeart/2005/8/layout/hierarchy1"/>
    <dgm:cxn modelId="{A559DF5C-52DD-4F7B-91E7-4C93C88A2734}" type="presParOf" srcId="{E6D18CD6-714A-4F4E-A456-BF4FDDE7CC96}" destId="{918169B7-9D96-4B2F-8717-5BF38F6ABAC6}" srcOrd="1" destOrd="0" presId="urn:microsoft.com/office/officeart/2005/8/layout/hierarchy1"/>
    <dgm:cxn modelId="{E831649D-214D-43FD-BE4A-73BE1B6F4ACE}" type="presParOf" srcId="{E5407A4B-CEB9-4372-A4F2-F846ABA61C5C}" destId="{0605F393-1EF3-452B-91A7-0E3567FDE9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32B105-7EDF-4F52-8B86-C27D52F6F847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8171A78-AF31-4093-886F-F7F0BC9C41CD}">
      <dgm:prSet phldrT="[Texto]"/>
      <dgm:spPr/>
      <dgm:t>
        <a:bodyPr/>
        <a:lstStyle/>
        <a:p>
          <a:r>
            <a:rPr lang="pt-BR" dirty="0" smtClean="0"/>
            <a:t>PROJETO LAI SOCIAL</a:t>
          </a:r>
          <a:endParaRPr lang="pt-BR" dirty="0"/>
        </a:p>
      </dgm:t>
    </dgm:pt>
    <dgm:pt modelId="{E3AACA64-46C4-46AC-845B-9E824218E9F4}" type="parTrans" cxnId="{C00C0CE4-739B-43D0-8AFA-C202765B5D7A}">
      <dgm:prSet/>
      <dgm:spPr/>
      <dgm:t>
        <a:bodyPr/>
        <a:lstStyle/>
        <a:p>
          <a:endParaRPr lang="pt-BR"/>
        </a:p>
      </dgm:t>
    </dgm:pt>
    <dgm:pt modelId="{825A4395-22E2-4C72-BA0A-2DD59A3EAC47}" type="sibTrans" cxnId="{C00C0CE4-739B-43D0-8AFA-C202765B5D7A}">
      <dgm:prSet/>
      <dgm:spPr/>
      <dgm:t>
        <a:bodyPr/>
        <a:lstStyle/>
        <a:p>
          <a:endParaRPr lang="pt-BR"/>
        </a:p>
      </dgm:t>
    </dgm:pt>
    <dgm:pt modelId="{9CF6B1AC-D849-4204-B7BB-A71EE2C55885}">
      <dgm:prSet phldrT="[Texto]" custT="1"/>
      <dgm:spPr/>
      <dgm:t>
        <a:bodyPr/>
        <a:lstStyle/>
        <a:p>
          <a:pPr algn="ctr"/>
          <a:r>
            <a:rPr lang="pt-BR" sz="1600" b="1" dirty="0" smtClean="0"/>
            <a:t>TCE</a:t>
          </a:r>
          <a:endParaRPr lang="pt-BR" sz="1600" b="1" dirty="0"/>
        </a:p>
      </dgm:t>
    </dgm:pt>
    <dgm:pt modelId="{C4781628-29D2-43F3-AF08-9D396D948C62}" type="parTrans" cxnId="{BCDDD600-1D51-4EDF-8FD3-9C471F426506}">
      <dgm:prSet/>
      <dgm:spPr/>
      <dgm:t>
        <a:bodyPr/>
        <a:lstStyle/>
        <a:p>
          <a:endParaRPr lang="pt-BR"/>
        </a:p>
      </dgm:t>
    </dgm:pt>
    <dgm:pt modelId="{636E4B54-7B98-4FC0-B841-3E4194B718E9}" type="sibTrans" cxnId="{BCDDD600-1D51-4EDF-8FD3-9C471F426506}">
      <dgm:prSet/>
      <dgm:spPr/>
      <dgm:t>
        <a:bodyPr/>
        <a:lstStyle/>
        <a:p>
          <a:endParaRPr lang="pt-BR"/>
        </a:p>
      </dgm:t>
    </dgm:pt>
    <dgm:pt modelId="{8969A502-99BB-4C09-8851-A78D1CE6A742}">
      <dgm:prSet phldrT="[Texto]"/>
      <dgm:spPr/>
      <dgm:t>
        <a:bodyPr/>
        <a:lstStyle/>
        <a:p>
          <a:r>
            <a:rPr lang="pt-BR" b="1" dirty="0" smtClean="0"/>
            <a:t>INSTITUIÇÕES DE ENSINO SUPERIOR</a:t>
          </a:r>
          <a:endParaRPr lang="pt-BR" b="1" dirty="0"/>
        </a:p>
      </dgm:t>
    </dgm:pt>
    <dgm:pt modelId="{1FAB3301-903D-4D32-8919-232195761BEB}" type="parTrans" cxnId="{CECD9130-1166-4C1E-8421-C0DC0D61915D}">
      <dgm:prSet/>
      <dgm:spPr/>
      <dgm:t>
        <a:bodyPr/>
        <a:lstStyle/>
        <a:p>
          <a:endParaRPr lang="pt-BR"/>
        </a:p>
      </dgm:t>
    </dgm:pt>
    <dgm:pt modelId="{1336DFBB-1D1B-4003-B233-5BCBC323B95C}" type="sibTrans" cxnId="{CECD9130-1166-4C1E-8421-C0DC0D61915D}">
      <dgm:prSet/>
      <dgm:spPr/>
      <dgm:t>
        <a:bodyPr/>
        <a:lstStyle/>
        <a:p>
          <a:endParaRPr lang="pt-BR"/>
        </a:p>
      </dgm:t>
    </dgm:pt>
    <dgm:pt modelId="{BB3780D5-C2CF-4D65-AB0F-37E74A1A460C}">
      <dgm:prSet phldrT="[Texto]" custT="1"/>
      <dgm:spPr/>
      <dgm:t>
        <a:bodyPr/>
        <a:lstStyle/>
        <a:p>
          <a:r>
            <a:rPr lang="pt-BR" sz="1400" b="1" dirty="0" smtClean="0"/>
            <a:t>ADM. PÚBLICA MUNICIPAL</a:t>
          </a:r>
          <a:endParaRPr lang="pt-BR" sz="1400" b="1" dirty="0"/>
        </a:p>
      </dgm:t>
    </dgm:pt>
    <dgm:pt modelId="{30FE8CEE-2928-4628-B132-38921E65E780}" type="parTrans" cxnId="{194DC617-F845-4C8C-B8F6-69F4ED9B67D6}">
      <dgm:prSet/>
      <dgm:spPr/>
      <dgm:t>
        <a:bodyPr/>
        <a:lstStyle/>
        <a:p>
          <a:endParaRPr lang="pt-BR"/>
        </a:p>
      </dgm:t>
    </dgm:pt>
    <dgm:pt modelId="{369C2C41-91AC-4F13-A7D9-480368B4B9D4}" type="sibTrans" cxnId="{194DC617-F845-4C8C-B8F6-69F4ED9B67D6}">
      <dgm:prSet/>
      <dgm:spPr/>
      <dgm:t>
        <a:bodyPr/>
        <a:lstStyle/>
        <a:p>
          <a:endParaRPr lang="pt-BR"/>
        </a:p>
      </dgm:t>
    </dgm:pt>
    <dgm:pt modelId="{DC633002-CB1F-43A1-9744-949C34FBF262}">
      <dgm:prSet phldrT="[Texto]" custT="1"/>
      <dgm:spPr/>
      <dgm:t>
        <a:bodyPr/>
        <a:lstStyle/>
        <a:p>
          <a:r>
            <a:rPr lang="pt-BR" sz="1400" b="1" dirty="0" smtClean="0"/>
            <a:t>ENTIDADES DE CLASSE</a:t>
          </a:r>
          <a:endParaRPr lang="pt-BR" sz="1400" b="1" dirty="0"/>
        </a:p>
      </dgm:t>
    </dgm:pt>
    <dgm:pt modelId="{D5BF2043-40F3-466B-A938-E6F87B83D76F}" type="parTrans" cxnId="{3E9A9F5E-B77A-4225-87C3-EDCD608A0838}">
      <dgm:prSet/>
      <dgm:spPr/>
      <dgm:t>
        <a:bodyPr/>
        <a:lstStyle/>
        <a:p>
          <a:endParaRPr lang="pt-BR"/>
        </a:p>
      </dgm:t>
    </dgm:pt>
    <dgm:pt modelId="{3E63447E-DB11-478A-A3B4-2D10EFDC6B6B}" type="sibTrans" cxnId="{3E9A9F5E-B77A-4225-87C3-EDCD608A0838}">
      <dgm:prSet/>
      <dgm:spPr/>
      <dgm:t>
        <a:bodyPr/>
        <a:lstStyle/>
        <a:p>
          <a:endParaRPr lang="pt-BR"/>
        </a:p>
      </dgm:t>
    </dgm:pt>
    <dgm:pt modelId="{64E0DD3D-31A7-4FC9-90ED-BD61769B65F9}">
      <dgm:prSet phldrT="[Texto]" custT="1"/>
      <dgm:spPr/>
      <dgm:t>
        <a:bodyPr/>
        <a:lstStyle/>
        <a:p>
          <a:r>
            <a:rPr lang="pt-BR" sz="1600" b="1" dirty="0" smtClean="0"/>
            <a:t>CIDADÃO</a:t>
          </a:r>
          <a:endParaRPr lang="pt-BR" sz="1600" b="1" dirty="0"/>
        </a:p>
      </dgm:t>
    </dgm:pt>
    <dgm:pt modelId="{25FC1C1A-01B6-4DD4-868E-C6878D2A34C2}" type="parTrans" cxnId="{EF22C9F9-E685-4B0B-8A4F-F9BEE4FC38D9}">
      <dgm:prSet/>
      <dgm:spPr/>
      <dgm:t>
        <a:bodyPr/>
        <a:lstStyle/>
        <a:p>
          <a:endParaRPr lang="pt-BR"/>
        </a:p>
      </dgm:t>
    </dgm:pt>
    <dgm:pt modelId="{38019683-C297-46A1-93A2-413AC4858DC1}" type="sibTrans" cxnId="{EF22C9F9-E685-4B0B-8A4F-F9BEE4FC38D9}">
      <dgm:prSet/>
      <dgm:spPr/>
      <dgm:t>
        <a:bodyPr/>
        <a:lstStyle/>
        <a:p>
          <a:endParaRPr lang="pt-BR"/>
        </a:p>
      </dgm:t>
    </dgm:pt>
    <dgm:pt modelId="{902A0F3D-E739-45CD-8E42-6A23422326C7}">
      <dgm:prSet phldrT="[Texto]" custT="1"/>
      <dgm:spPr/>
      <dgm:t>
        <a:bodyPr/>
        <a:lstStyle/>
        <a:p>
          <a:r>
            <a:rPr lang="pt-BR" sz="1400" b="1" dirty="0" smtClean="0"/>
            <a:t>OBS. SOCIAIS</a:t>
          </a:r>
          <a:endParaRPr lang="pt-BR" sz="1400" b="1" dirty="0"/>
        </a:p>
      </dgm:t>
    </dgm:pt>
    <dgm:pt modelId="{EAB3CEE2-20CD-43D1-8D86-AE3D1FDFFBC4}" type="parTrans" cxnId="{EC1805A6-63BB-4A5E-936B-86F14E4A9582}">
      <dgm:prSet/>
      <dgm:spPr/>
      <dgm:t>
        <a:bodyPr/>
        <a:lstStyle/>
        <a:p>
          <a:endParaRPr lang="pt-BR"/>
        </a:p>
      </dgm:t>
    </dgm:pt>
    <dgm:pt modelId="{795DDEA3-C37C-4F1A-92CF-1715C941E079}" type="sibTrans" cxnId="{EC1805A6-63BB-4A5E-936B-86F14E4A9582}">
      <dgm:prSet/>
      <dgm:spPr/>
      <dgm:t>
        <a:bodyPr/>
        <a:lstStyle/>
        <a:p>
          <a:endParaRPr lang="pt-BR"/>
        </a:p>
      </dgm:t>
    </dgm:pt>
    <dgm:pt modelId="{8197C7F4-F60F-4BFF-A7D8-FB18509DAF2C}" type="pres">
      <dgm:prSet presAssocID="{0332B105-7EDF-4F52-8B86-C27D52F6F8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F79B4F-A7E8-4CA9-8DE3-96F5A4447F0E}" type="pres">
      <dgm:prSet presAssocID="{C8171A78-AF31-4093-886F-F7F0BC9C41CD}" presName="centerShape" presStyleLbl="node0" presStyleIdx="0" presStyleCnt="1" custScaleX="85103" custScaleY="84958"/>
      <dgm:spPr/>
      <dgm:t>
        <a:bodyPr/>
        <a:lstStyle/>
        <a:p>
          <a:endParaRPr lang="pt-BR"/>
        </a:p>
      </dgm:t>
    </dgm:pt>
    <dgm:pt modelId="{63AE1F57-D179-4CE9-B352-5F56EE246C81}" type="pres">
      <dgm:prSet presAssocID="{9CF6B1AC-D849-4204-B7BB-A71EE2C558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F81372-9580-4239-8A7F-B2CCC2CFA4A2}" type="pres">
      <dgm:prSet presAssocID="{9CF6B1AC-D849-4204-B7BB-A71EE2C55885}" presName="dummy" presStyleCnt="0"/>
      <dgm:spPr/>
    </dgm:pt>
    <dgm:pt modelId="{F0D94067-511B-44D4-9D0B-5CCC487867CB}" type="pres">
      <dgm:prSet presAssocID="{636E4B54-7B98-4FC0-B841-3E4194B718E9}" presName="sibTrans" presStyleLbl="sibTrans2D1" presStyleIdx="0" presStyleCnt="6"/>
      <dgm:spPr/>
      <dgm:t>
        <a:bodyPr/>
        <a:lstStyle/>
        <a:p>
          <a:endParaRPr lang="pt-BR"/>
        </a:p>
      </dgm:t>
    </dgm:pt>
    <dgm:pt modelId="{6D97A2F2-F753-4AF7-BC73-3C98D77322A3}" type="pres">
      <dgm:prSet presAssocID="{8969A502-99BB-4C09-8851-A78D1CE6A742}" presName="node" presStyleLbl="node1" presStyleIdx="1" presStyleCnt="6" custScaleX="107285" custScaleY="101465" custRadScaleRad="1001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4EC128-305D-4EB1-8FAA-5A3F4CE34C70}" type="pres">
      <dgm:prSet presAssocID="{8969A502-99BB-4C09-8851-A78D1CE6A742}" presName="dummy" presStyleCnt="0"/>
      <dgm:spPr/>
    </dgm:pt>
    <dgm:pt modelId="{FAAEEBDC-D97D-4068-BD50-83D029095527}" type="pres">
      <dgm:prSet presAssocID="{1336DFBB-1D1B-4003-B233-5BCBC323B95C}" presName="sibTrans" presStyleLbl="sibTrans2D1" presStyleIdx="1" presStyleCnt="6"/>
      <dgm:spPr/>
      <dgm:t>
        <a:bodyPr/>
        <a:lstStyle/>
        <a:p>
          <a:endParaRPr lang="pt-BR"/>
        </a:p>
      </dgm:t>
    </dgm:pt>
    <dgm:pt modelId="{0245BD5D-7AB1-455D-ABAE-0B7D4FE8D1F2}" type="pres">
      <dgm:prSet presAssocID="{902A0F3D-E739-45CD-8E42-6A2342232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195FCE-4353-4C9B-BD7E-C6F11E2C643B}" type="pres">
      <dgm:prSet presAssocID="{902A0F3D-E739-45CD-8E42-6A23422326C7}" presName="dummy" presStyleCnt="0"/>
      <dgm:spPr/>
    </dgm:pt>
    <dgm:pt modelId="{163D3617-6F63-4B7E-AAFA-CE779ABC5D2B}" type="pres">
      <dgm:prSet presAssocID="{795DDEA3-C37C-4F1A-92CF-1715C941E079}" presName="sibTrans" presStyleLbl="sibTrans2D1" presStyleIdx="2" presStyleCnt="6"/>
      <dgm:spPr/>
      <dgm:t>
        <a:bodyPr/>
        <a:lstStyle/>
        <a:p>
          <a:endParaRPr lang="pt-BR"/>
        </a:p>
      </dgm:t>
    </dgm:pt>
    <dgm:pt modelId="{A04ABC79-37D3-4149-BF5C-130E47B0A8AC}" type="pres">
      <dgm:prSet presAssocID="{BB3780D5-C2CF-4D65-AB0F-37E74A1A460C}" presName="node" presStyleLbl="node1" presStyleIdx="3" presStyleCnt="6" custScaleX="106338" custScaleY="103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70FB9-B31D-43E3-B2B1-773869359F43}" type="pres">
      <dgm:prSet presAssocID="{BB3780D5-C2CF-4D65-AB0F-37E74A1A460C}" presName="dummy" presStyleCnt="0"/>
      <dgm:spPr/>
    </dgm:pt>
    <dgm:pt modelId="{92C8673F-7646-4D19-BBC1-B1056EFE1BB5}" type="pres">
      <dgm:prSet presAssocID="{369C2C41-91AC-4F13-A7D9-480368B4B9D4}" presName="sibTrans" presStyleLbl="sibTrans2D1" presStyleIdx="3" presStyleCnt="6"/>
      <dgm:spPr/>
      <dgm:t>
        <a:bodyPr/>
        <a:lstStyle/>
        <a:p>
          <a:endParaRPr lang="pt-BR"/>
        </a:p>
      </dgm:t>
    </dgm:pt>
    <dgm:pt modelId="{00712AB6-C815-4DE9-A908-78AB1B2D80A1}" type="pres">
      <dgm:prSet presAssocID="{DC633002-CB1F-43A1-9744-949C34FBF262}" presName="node" presStyleLbl="node1" presStyleIdx="4" presStyleCnt="6" custScaleX="110128" custScaleY="114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BC3C87-6F74-4084-A3AF-E5E666C95C1B}" type="pres">
      <dgm:prSet presAssocID="{DC633002-CB1F-43A1-9744-949C34FBF262}" presName="dummy" presStyleCnt="0"/>
      <dgm:spPr/>
    </dgm:pt>
    <dgm:pt modelId="{CA4258B3-4917-4519-91BD-D101EED8B808}" type="pres">
      <dgm:prSet presAssocID="{3E63447E-DB11-478A-A3B4-2D10EFDC6B6B}" presName="sibTrans" presStyleLbl="sibTrans2D1" presStyleIdx="4" presStyleCnt="6"/>
      <dgm:spPr/>
      <dgm:t>
        <a:bodyPr/>
        <a:lstStyle/>
        <a:p>
          <a:endParaRPr lang="pt-BR"/>
        </a:p>
      </dgm:t>
    </dgm:pt>
    <dgm:pt modelId="{4778D44B-369A-4258-82D1-26547C337CD5}" type="pres">
      <dgm:prSet presAssocID="{64E0DD3D-31A7-4FC9-90ED-BD61769B65F9}" presName="node" presStyleLbl="node1" presStyleIdx="5" presStyleCnt="6" custScaleX="110362" custScaleY="114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5F1C0D-EB0B-4A92-8283-48B3488B4C3F}" type="pres">
      <dgm:prSet presAssocID="{64E0DD3D-31A7-4FC9-90ED-BD61769B65F9}" presName="dummy" presStyleCnt="0"/>
      <dgm:spPr/>
    </dgm:pt>
    <dgm:pt modelId="{1F04F118-5625-4547-8148-B7BF3E004B41}" type="pres">
      <dgm:prSet presAssocID="{38019683-C297-46A1-93A2-413AC4858DC1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27CF301B-08A9-4362-921B-5A9B93F8D908}" type="presOf" srcId="{C8171A78-AF31-4093-886F-F7F0BC9C41CD}" destId="{91F79B4F-A7E8-4CA9-8DE3-96F5A4447F0E}" srcOrd="0" destOrd="0" presId="urn:microsoft.com/office/officeart/2005/8/layout/radial6"/>
    <dgm:cxn modelId="{146E1DB4-24E6-41B3-BAB9-FEBB0D5053E1}" type="presOf" srcId="{3E63447E-DB11-478A-A3B4-2D10EFDC6B6B}" destId="{CA4258B3-4917-4519-91BD-D101EED8B808}" srcOrd="0" destOrd="0" presId="urn:microsoft.com/office/officeart/2005/8/layout/radial6"/>
    <dgm:cxn modelId="{EC1805A6-63BB-4A5E-936B-86F14E4A9582}" srcId="{C8171A78-AF31-4093-886F-F7F0BC9C41CD}" destId="{902A0F3D-E739-45CD-8E42-6A23422326C7}" srcOrd="2" destOrd="0" parTransId="{EAB3CEE2-20CD-43D1-8D86-AE3D1FDFFBC4}" sibTransId="{795DDEA3-C37C-4F1A-92CF-1715C941E079}"/>
    <dgm:cxn modelId="{EBB59D6C-2072-45AE-A4EF-D587EDB29074}" type="presOf" srcId="{369C2C41-91AC-4F13-A7D9-480368B4B9D4}" destId="{92C8673F-7646-4D19-BBC1-B1056EFE1BB5}" srcOrd="0" destOrd="0" presId="urn:microsoft.com/office/officeart/2005/8/layout/radial6"/>
    <dgm:cxn modelId="{25786B09-8563-4D76-A471-53C90A944449}" type="presOf" srcId="{636E4B54-7B98-4FC0-B841-3E4194B718E9}" destId="{F0D94067-511B-44D4-9D0B-5CCC487867CB}" srcOrd="0" destOrd="0" presId="urn:microsoft.com/office/officeart/2005/8/layout/radial6"/>
    <dgm:cxn modelId="{F0972A65-1482-4FD8-855A-3A5D57F7966D}" type="presOf" srcId="{DC633002-CB1F-43A1-9744-949C34FBF262}" destId="{00712AB6-C815-4DE9-A908-78AB1B2D80A1}" srcOrd="0" destOrd="0" presId="urn:microsoft.com/office/officeart/2005/8/layout/radial6"/>
    <dgm:cxn modelId="{E9E34032-D02D-47DC-94E1-D46899A3C1FD}" type="presOf" srcId="{902A0F3D-E739-45CD-8E42-6A23422326C7}" destId="{0245BD5D-7AB1-455D-ABAE-0B7D4FE8D1F2}" srcOrd="0" destOrd="0" presId="urn:microsoft.com/office/officeart/2005/8/layout/radial6"/>
    <dgm:cxn modelId="{CECD9130-1166-4C1E-8421-C0DC0D61915D}" srcId="{C8171A78-AF31-4093-886F-F7F0BC9C41CD}" destId="{8969A502-99BB-4C09-8851-A78D1CE6A742}" srcOrd="1" destOrd="0" parTransId="{1FAB3301-903D-4D32-8919-232195761BEB}" sibTransId="{1336DFBB-1D1B-4003-B233-5BCBC323B95C}"/>
    <dgm:cxn modelId="{2D0414AF-D162-4AA4-9ACB-6D94A2062D3F}" type="presOf" srcId="{BB3780D5-C2CF-4D65-AB0F-37E74A1A460C}" destId="{A04ABC79-37D3-4149-BF5C-130E47B0A8AC}" srcOrd="0" destOrd="0" presId="urn:microsoft.com/office/officeart/2005/8/layout/radial6"/>
    <dgm:cxn modelId="{B10441A9-B7CC-47F8-B481-44335EDE1D47}" type="presOf" srcId="{795DDEA3-C37C-4F1A-92CF-1715C941E079}" destId="{163D3617-6F63-4B7E-AAFA-CE779ABC5D2B}" srcOrd="0" destOrd="0" presId="urn:microsoft.com/office/officeart/2005/8/layout/radial6"/>
    <dgm:cxn modelId="{BCDDD600-1D51-4EDF-8FD3-9C471F426506}" srcId="{C8171A78-AF31-4093-886F-F7F0BC9C41CD}" destId="{9CF6B1AC-D849-4204-B7BB-A71EE2C55885}" srcOrd="0" destOrd="0" parTransId="{C4781628-29D2-43F3-AF08-9D396D948C62}" sibTransId="{636E4B54-7B98-4FC0-B841-3E4194B718E9}"/>
    <dgm:cxn modelId="{48D69404-7ABF-44C7-AAB5-64EA459894EC}" type="presOf" srcId="{0332B105-7EDF-4F52-8B86-C27D52F6F847}" destId="{8197C7F4-F60F-4BFF-A7D8-FB18509DAF2C}" srcOrd="0" destOrd="0" presId="urn:microsoft.com/office/officeart/2005/8/layout/radial6"/>
    <dgm:cxn modelId="{6E79A64B-8C5B-4541-B61B-9C5BFC87FFB9}" type="presOf" srcId="{1336DFBB-1D1B-4003-B233-5BCBC323B95C}" destId="{FAAEEBDC-D97D-4068-BD50-83D029095527}" srcOrd="0" destOrd="0" presId="urn:microsoft.com/office/officeart/2005/8/layout/radial6"/>
    <dgm:cxn modelId="{3E9A9F5E-B77A-4225-87C3-EDCD608A0838}" srcId="{C8171A78-AF31-4093-886F-F7F0BC9C41CD}" destId="{DC633002-CB1F-43A1-9744-949C34FBF262}" srcOrd="4" destOrd="0" parTransId="{D5BF2043-40F3-466B-A938-E6F87B83D76F}" sibTransId="{3E63447E-DB11-478A-A3B4-2D10EFDC6B6B}"/>
    <dgm:cxn modelId="{C176D246-D3CF-4451-9165-27B22C1381C1}" type="presOf" srcId="{8969A502-99BB-4C09-8851-A78D1CE6A742}" destId="{6D97A2F2-F753-4AF7-BC73-3C98D77322A3}" srcOrd="0" destOrd="0" presId="urn:microsoft.com/office/officeart/2005/8/layout/radial6"/>
    <dgm:cxn modelId="{C00C0CE4-739B-43D0-8AFA-C202765B5D7A}" srcId="{0332B105-7EDF-4F52-8B86-C27D52F6F847}" destId="{C8171A78-AF31-4093-886F-F7F0BC9C41CD}" srcOrd="0" destOrd="0" parTransId="{E3AACA64-46C4-46AC-845B-9E824218E9F4}" sibTransId="{825A4395-22E2-4C72-BA0A-2DD59A3EAC47}"/>
    <dgm:cxn modelId="{EF22C9F9-E685-4B0B-8A4F-F9BEE4FC38D9}" srcId="{C8171A78-AF31-4093-886F-F7F0BC9C41CD}" destId="{64E0DD3D-31A7-4FC9-90ED-BD61769B65F9}" srcOrd="5" destOrd="0" parTransId="{25FC1C1A-01B6-4DD4-868E-C6878D2A34C2}" sibTransId="{38019683-C297-46A1-93A2-413AC4858DC1}"/>
    <dgm:cxn modelId="{E00DBCB3-85AD-4215-88B2-D21633122B71}" type="presOf" srcId="{38019683-C297-46A1-93A2-413AC4858DC1}" destId="{1F04F118-5625-4547-8148-B7BF3E004B41}" srcOrd="0" destOrd="0" presId="urn:microsoft.com/office/officeart/2005/8/layout/radial6"/>
    <dgm:cxn modelId="{194DC617-F845-4C8C-B8F6-69F4ED9B67D6}" srcId="{C8171A78-AF31-4093-886F-F7F0BC9C41CD}" destId="{BB3780D5-C2CF-4D65-AB0F-37E74A1A460C}" srcOrd="3" destOrd="0" parTransId="{30FE8CEE-2928-4628-B132-38921E65E780}" sibTransId="{369C2C41-91AC-4F13-A7D9-480368B4B9D4}"/>
    <dgm:cxn modelId="{A4725D80-8816-4624-A258-6746CE4FBE9B}" type="presOf" srcId="{64E0DD3D-31A7-4FC9-90ED-BD61769B65F9}" destId="{4778D44B-369A-4258-82D1-26547C337CD5}" srcOrd="0" destOrd="0" presId="urn:microsoft.com/office/officeart/2005/8/layout/radial6"/>
    <dgm:cxn modelId="{7B5893C3-8CD6-4C01-BF79-1240FE57D72F}" type="presOf" srcId="{9CF6B1AC-D849-4204-B7BB-A71EE2C55885}" destId="{63AE1F57-D179-4CE9-B352-5F56EE246C81}" srcOrd="0" destOrd="0" presId="urn:microsoft.com/office/officeart/2005/8/layout/radial6"/>
    <dgm:cxn modelId="{89164B6D-E6F8-4EEF-A029-CD2277FE93D5}" type="presParOf" srcId="{8197C7F4-F60F-4BFF-A7D8-FB18509DAF2C}" destId="{91F79B4F-A7E8-4CA9-8DE3-96F5A4447F0E}" srcOrd="0" destOrd="0" presId="urn:microsoft.com/office/officeart/2005/8/layout/radial6"/>
    <dgm:cxn modelId="{8E53BDFA-D469-4D51-A47D-D78833A8A047}" type="presParOf" srcId="{8197C7F4-F60F-4BFF-A7D8-FB18509DAF2C}" destId="{63AE1F57-D179-4CE9-B352-5F56EE246C81}" srcOrd="1" destOrd="0" presId="urn:microsoft.com/office/officeart/2005/8/layout/radial6"/>
    <dgm:cxn modelId="{053B4240-CCF6-43E2-AD87-94A988F56C8F}" type="presParOf" srcId="{8197C7F4-F60F-4BFF-A7D8-FB18509DAF2C}" destId="{05F81372-9580-4239-8A7F-B2CCC2CFA4A2}" srcOrd="2" destOrd="0" presId="urn:microsoft.com/office/officeart/2005/8/layout/radial6"/>
    <dgm:cxn modelId="{9F5C8B2D-6B87-4FC8-B196-ACD48E4EA841}" type="presParOf" srcId="{8197C7F4-F60F-4BFF-A7D8-FB18509DAF2C}" destId="{F0D94067-511B-44D4-9D0B-5CCC487867CB}" srcOrd="3" destOrd="0" presId="urn:microsoft.com/office/officeart/2005/8/layout/radial6"/>
    <dgm:cxn modelId="{0C39408A-574D-4E5A-8AA7-1A9FFA14858C}" type="presParOf" srcId="{8197C7F4-F60F-4BFF-A7D8-FB18509DAF2C}" destId="{6D97A2F2-F753-4AF7-BC73-3C98D77322A3}" srcOrd="4" destOrd="0" presId="urn:microsoft.com/office/officeart/2005/8/layout/radial6"/>
    <dgm:cxn modelId="{695112FA-DE06-4C07-98E4-C0CA8575D119}" type="presParOf" srcId="{8197C7F4-F60F-4BFF-A7D8-FB18509DAF2C}" destId="{AB4EC128-305D-4EB1-8FAA-5A3F4CE34C70}" srcOrd="5" destOrd="0" presId="urn:microsoft.com/office/officeart/2005/8/layout/radial6"/>
    <dgm:cxn modelId="{9997D4B8-1BF6-4590-AEEA-582F39296837}" type="presParOf" srcId="{8197C7F4-F60F-4BFF-A7D8-FB18509DAF2C}" destId="{FAAEEBDC-D97D-4068-BD50-83D029095527}" srcOrd="6" destOrd="0" presId="urn:microsoft.com/office/officeart/2005/8/layout/radial6"/>
    <dgm:cxn modelId="{7667F8BD-C8DE-4EF7-8733-EF748811A4D1}" type="presParOf" srcId="{8197C7F4-F60F-4BFF-A7D8-FB18509DAF2C}" destId="{0245BD5D-7AB1-455D-ABAE-0B7D4FE8D1F2}" srcOrd="7" destOrd="0" presId="urn:microsoft.com/office/officeart/2005/8/layout/radial6"/>
    <dgm:cxn modelId="{EA9D8E88-4366-441D-911E-E1F5D739147D}" type="presParOf" srcId="{8197C7F4-F60F-4BFF-A7D8-FB18509DAF2C}" destId="{0B195FCE-4353-4C9B-BD7E-C6F11E2C643B}" srcOrd="8" destOrd="0" presId="urn:microsoft.com/office/officeart/2005/8/layout/radial6"/>
    <dgm:cxn modelId="{613D7643-272C-429A-AAF7-33877FD9ADE1}" type="presParOf" srcId="{8197C7F4-F60F-4BFF-A7D8-FB18509DAF2C}" destId="{163D3617-6F63-4B7E-AAFA-CE779ABC5D2B}" srcOrd="9" destOrd="0" presId="urn:microsoft.com/office/officeart/2005/8/layout/radial6"/>
    <dgm:cxn modelId="{51CB5C5F-3470-435D-BB8B-74F95A881050}" type="presParOf" srcId="{8197C7F4-F60F-4BFF-A7D8-FB18509DAF2C}" destId="{A04ABC79-37D3-4149-BF5C-130E47B0A8AC}" srcOrd="10" destOrd="0" presId="urn:microsoft.com/office/officeart/2005/8/layout/radial6"/>
    <dgm:cxn modelId="{22EF31F5-7E2D-4C99-9A37-99C61E15C16A}" type="presParOf" srcId="{8197C7F4-F60F-4BFF-A7D8-FB18509DAF2C}" destId="{7AA70FB9-B31D-43E3-B2B1-773869359F43}" srcOrd="11" destOrd="0" presId="urn:microsoft.com/office/officeart/2005/8/layout/radial6"/>
    <dgm:cxn modelId="{0DE7D2E9-F58E-43BF-9790-D26E13399466}" type="presParOf" srcId="{8197C7F4-F60F-4BFF-A7D8-FB18509DAF2C}" destId="{92C8673F-7646-4D19-BBC1-B1056EFE1BB5}" srcOrd="12" destOrd="0" presId="urn:microsoft.com/office/officeart/2005/8/layout/radial6"/>
    <dgm:cxn modelId="{AC8ACA37-2FCE-41DC-BD35-5C1B34F0A99F}" type="presParOf" srcId="{8197C7F4-F60F-4BFF-A7D8-FB18509DAF2C}" destId="{00712AB6-C815-4DE9-A908-78AB1B2D80A1}" srcOrd="13" destOrd="0" presId="urn:microsoft.com/office/officeart/2005/8/layout/radial6"/>
    <dgm:cxn modelId="{3218509E-2234-4DF6-A5A6-C6BE40364090}" type="presParOf" srcId="{8197C7F4-F60F-4BFF-A7D8-FB18509DAF2C}" destId="{F3BC3C87-6F74-4084-A3AF-E5E666C95C1B}" srcOrd="14" destOrd="0" presId="urn:microsoft.com/office/officeart/2005/8/layout/radial6"/>
    <dgm:cxn modelId="{E8035E3C-8DAB-4236-958B-A4FE84E371DC}" type="presParOf" srcId="{8197C7F4-F60F-4BFF-A7D8-FB18509DAF2C}" destId="{CA4258B3-4917-4519-91BD-D101EED8B808}" srcOrd="15" destOrd="0" presId="urn:microsoft.com/office/officeart/2005/8/layout/radial6"/>
    <dgm:cxn modelId="{61C4B630-BEE2-478F-80D0-4C24014B5ABD}" type="presParOf" srcId="{8197C7F4-F60F-4BFF-A7D8-FB18509DAF2C}" destId="{4778D44B-369A-4258-82D1-26547C337CD5}" srcOrd="16" destOrd="0" presId="urn:microsoft.com/office/officeart/2005/8/layout/radial6"/>
    <dgm:cxn modelId="{6C192E8B-E1CC-45EA-B7D1-5A21C4E0DFCC}" type="presParOf" srcId="{8197C7F4-F60F-4BFF-A7D8-FB18509DAF2C}" destId="{3C5F1C0D-EB0B-4A92-8283-48B3488B4C3F}" srcOrd="17" destOrd="0" presId="urn:microsoft.com/office/officeart/2005/8/layout/radial6"/>
    <dgm:cxn modelId="{A185BA2D-6671-40B3-8153-ECCD533F6DB2}" type="presParOf" srcId="{8197C7F4-F60F-4BFF-A7D8-FB18509DAF2C}" destId="{1F04F118-5625-4547-8148-B7BF3E004B4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A7CF3-B065-42B1-9DC3-87284425D42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E2C830-D41B-4EF9-9340-24790B2AE10C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n-lt"/>
            </a:rPr>
            <a:t>Metodologia</a:t>
          </a:r>
          <a:r>
            <a:rPr lang="pt-BR" dirty="0" smtClean="0">
              <a:solidFill>
                <a:schemeClr val="tx1"/>
              </a:solidFill>
              <a:latin typeface="+mn-lt"/>
            </a:rPr>
            <a:t> para avaliação do conteúdo da informação nos portais municipais</a:t>
          </a:r>
          <a:endParaRPr lang="pt-BR" dirty="0">
            <a:solidFill>
              <a:schemeClr val="tx1"/>
            </a:solidFill>
          </a:endParaRPr>
        </a:p>
      </dgm:t>
    </dgm:pt>
    <dgm:pt modelId="{39968AE9-C6A4-47D6-AA54-6E794DB3FC23}" type="parTrans" cxnId="{579CB80F-10DE-4F0F-AB4E-F0DFDCA5C662}">
      <dgm:prSet/>
      <dgm:spPr/>
      <dgm:t>
        <a:bodyPr/>
        <a:lstStyle/>
        <a:p>
          <a:endParaRPr lang="pt-BR"/>
        </a:p>
      </dgm:t>
    </dgm:pt>
    <dgm:pt modelId="{BD68069A-8880-48F4-8F11-6F99FA8801DF}" type="sibTrans" cxnId="{579CB80F-10DE-4F0F-AB4E-F0DFDCA5C662}">
      <dgm:prSet/>
      <dgm:spPr/>
      <dgm:t>
        <a:bodyPr/>
        <a:lstStyle/>
        <a:p>
          <a:endParaRPr lang="pt-BR"/>
        </a:p>
      </dgm:t>
    </dgm:pt>
    <dgm:pt modelId="{968CDBB8-3AEB-4F09-808C-E3B3FFA6012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n-lt"/>
            </a:rPr>
            <a:t>Relatório </a:t>
          </a:r>
          <a:r>
            <a:rPr lang="pt-BR" dirty="0" smtClean="0">
              <a:solidFill>
                <a:schemeClr val="tx1"/>
              </a:solidFill>
              <a:latin typeface="+mn-lt"/>
            </a:rPr>
            <a:t>contendo elementos comparativos entre os municípios, além de trazer recomendações e apresentar um </a:t>
          </a:r>
          <a:r>
            <a:rPr lang="pt-BR" b="1" dirty="0" smtClean="0">
              <a:solidFill>
                <a:schemeClr val="tx1"/>
              </a:solidFill>
              <a:latin typeface="+mn-lt"/>
            </a:rPr>
            <a:t>“Ranking” </a:t>
          </a:r>
          <a:r>
            <a:rPr lang="pt-BR" dirty="0" smtClean="0">
              <a:solidFill>
                <a:schemeClr val="tx1"/>
              </a:solidFill>
              <a:latin typeface="+mn-lt"/>
            </a:rPr>
            <a:t>municipal</a:t>
          </a:r>
          <a:endParaRPr lang="pt-BR" dirty="0">
            <a:solidFill>
              <a:schemeClr val="tx1"/>
            </a:solidFill>
          </a:endParaRPr>
        </a:p>
      </dgm:t>
    </dgm:pt>
    <dgm:pt modelId="{06FB7045-7009-445A-AE83-3D078DDB4262}" type="parTrans" cxnId="{D36B603C-F751-4BB0-90FE-45362DE4ACBE}">
      <dgm:prSet/>
      <dgm:spPr/>
      <dgm:t>
        <a:bodyPr/>
        <a:lstStyle/>
        <a:p>
          <a:endParaRPr lang="pt-BR"/>
        </a:p>
      </dgm:t>
    </dgm:pt>
    <dgm:pt modelId="{BE5AB21B-F6A7-40A4-B430-13D1F4A4BB94}" type="sibTrans" cxnId="{D36B603C-F751-4BB0-90FE-45362DE4ACBE}">
      <dgm:prSet/>
      <dgm:spPr/>
      <dgm:t>
        <a:bodyPr/>
        <a:lstStyle/>
        <a:p>
          <a:endParaRPr lang="pt-BR"/>
        </a:p>
      </dgm:t>
    </dgm:pt>
    <dgm:pt modelId="{A418AEAA-07D9-44AB-8FB2-51ECFD8CB1E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+mn-lt"/>
            </a:rPr>
            <a:t>Divulgação dos resultados através de </a:t>
          </a:r>
          <a:r>
            <a:rPr lang="pt-BR" b="1" dirty="0" smtClean="0">
              <a:solidFill>
                <a:schemeClr val="tx1"/>
              </a:solidFill>
              <a:latin typeface="+mn-lt"/>
            </a:rPr>
            <a:t>audiências públicas</a:t>
          </a:r>
          <a:r>
            <a:rPr lang="pt-BR" dirty="0" smtClean="0">
              <a:solidFill>
                <a:schemeClr val="tx1"/>
              </a:solidFill>
              <a:latin typeface="+mn-lt"/>
            </a:rPr>
            <a:t>, workshops ou painéis de referência</a:t>
          </a:r>
          <a:endParaRPr lang="pt-BR" dirty="0">
            <a:solidFill>
              <a:schemeClr val="tx1"/>
            </a:solidFill>
          </a:endParaRPr>
        </a:p>
      </dgm:t>
    </dgm:pt>
    <dgm:pt modelId="{D18D1783-975E-4D75-97B5-000DE091BCE2}" type="parTrans" cxnId="{6C2813A8-1435-49B0-B774-B532D8445886}">
      <dgm:prSet/>
      <dgm:spPr/>
      <dgm:t>
        <a:bodyPr/>
        <a:lstStyle/>
        <a:p>
          <a:endParaRPr lang="pt-BR"/>
        </a:p>
      </dgm:t>
    </dgm:pt>
    <dgm:pt modelId="{209C0CAA-5BF3-4CE7-8067-019874DF3E11}" type="sibTrans" cxnId="{6C2813A8-1435-49B0-B774-B532D8445886}">
      <dgm:prSet/>
      <dgm:spPr/>
      <dgm:t>
        <a:bodyPr/>
        <a:lstStyle/>
        <a:p>
          <a:endParaRPr lang="pt-BR"/>
        </a:p>
      </dgm:t>
    </dgm:pt>
    <dgm:pt modelId="{55157AE8-4D93-413E-9F66-A6328C68ABAB}" type="pres">
      <dgm:prSet presAssocID="{9BAA7CF3-B065-42B1-9DC3-87284425D4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8AE691-BCF7-44BE-B620-55C072098EF0}" type="pres">
      <dgm:prSet presAssocID="{1DE2C830-D41B-4EF9-9340-24790B2AE10C}" presName="composite" presStyleCnt="0"/>
      <dgm:spPr/>
    </dgm:pt>
    <dgm:pt modelId="{391AE1FF-FCF1-43E2-866C-0563E7194B21}" type="pres">
      <dgm:prSet presAssocID="{1DE2C830-D41B-4EF9-9340-24790B2AE10C}" presName="rect1" presStyleLbl="trAlignAcc1" presStyleIdx="0" presStyleCnt="3" custScaleX="148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4C1B78-EA2C-4113-8AF9-ED96CC67A457}" type="pres">
      <dgm:prSet presAssocID="{1DE2C830-D41B-4EF9-9340-24790B2AE10C}" presName="rect2" presStyleLbl="fgImgPlace1" presStyleIdx="0" presStyleCnt="3" custLinFactX="-32527" custLinFactNeighborX="-100000" custLinFactNeighborY="-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A7A3BDB-2FDF-4F6F-8859-D4DF3E56561C}" type="pres">
      <dgm:prSet presAssocID="{BD68069A-8880-48F4-8F11-6F99FA8801DF}" presName="sibTrans" presStyleCnt="0"/>
      <dgm:spPr/>
    </dgm:pt>
    <dgm:pt modelId="{753C2436-B286-4FAC-80A2-EA18B4C81495}" type="pres">
      <dgm:prSet presAssocID="{968CDBB8-3AEB-4F09-808C-E3B3FFA60122}" presName="composite" presStyleCnt="0"/>
      <dgm:spPr/>
    </dgm:pt>
    <dgm:pt modelId="{1FE5323A-D531-4C52-B30F-18AC5BEFB54C}" type="pres">
      <dgm:prSet presAssocID="{968CDBB8-3AEB-4F09-808C-E3B3FFA60122}" presName="rect1" presStyleLbl="trAlignAcc1" presStyleIdx="1" presStyleCnt="3" custScaleX="1477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FEBDA-5A09-4CFA-8AB7-7AF26052D196}" type="pres">
      <dgm:prSet presAssocID="{968CDBB8-3AEB-4F09-808C-E3B3FFA60122}" presName="rect2" presStyleLbl="fgImgPlace1" presStyleIdx="1" presStyleCnt="3" custLinFactX="-32527" custLinFactNeighborX="-100000" custLinFactNeighborY="21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B0B2BD0-5605-4BCE-955A-FA7A5FF04189}" type="pres">
      <dgm:prSet presAssocID="{BE5AB21B-F6A7-40A4-B430-13D1F4A4BB94}" presName="sibTrans" presStyleCnt="0"/>
      <dgm:spPr/>
    </dgm:pt>
    <dgm:pt modelId="{B7B88B1E-B80F-446C-898D-D53A5FFE719C}" type="pres">
      <dgm:prSet presAssocID="{A418AEAA-07D9-44AB-8FB2-51ECFD8CB1E4}" presName="composite" presStyleCnt="0"/>
      <dgm:spPr/>
    </dgm:pt>
    <dgm:pt modelId="{D9E1270F-D3C5-454A-8F62-2EC88F7AB082}" type="pres">
      <dgm:prSet presAssocID="{A418AEAA-07D9-44AB-8FB2-51ECFD8CB1E4}" presName="rect1" presStyleLbl="trAlignAcc1" presStyleIdx="2" presStyleCnt="3" custScaleX="1491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EC800-7A8F-499C-813E-D13F6B4D6D6E}" type="pres">
      <dgm:prSet presAssocID="{A418AEAA-07D9-44AB-8FB2-51ECFD8CB1E4}" presName="rect2" presStyleLbl="fgImgPlace1" presStyleIdx="2" presStyleCnt="3" custLinFactX="-32527" custLinFactNeighborX="-100000" custLinFactNeighborY="44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D36B603C-F751-4BB0-90FE-45362DE4ACBE}" srcId="{9BAA7CF3-B065-42B1-9DC3-87284425D42C}" destId="{968CDBB8-3AEB-4F09-808C-E3B3FFA60122}" srcOrd="1" destOrd="0" parTransId="{06FB7045-7009-445A-AE83-3D078DDB4262}" sibTransId="{BE5AB21B-F6A7-40A4-B430-13D1F4A4BB94}"/>
    <dgm:cxn modelId="{579CB80F-10DE-4F0F-AB4E-F0DFDCA5C662}" srcId="{9BAA7CF3-B065-42B1-9DC3-87284425D42C}" destId="{1DE2C830-D41B-4EF9-9340-24790B2AE10C}" srcOrd="0" destOrd="0" parTransId="{39968AE9-C6A4-47D6-AA54-6E794DB3FC23}" sibTransId="{BD68069A-8880-48F4-8F11-6F99FA8801DF}"/>
    <dgm:cxn modelId="{6C2813A8-1435-49B0-B774-B532D8445886}" srcId="{9BAA7CF3-B065-42B1-9DC3-87284425D42C}" destId="{A418AEAA-07D9-44AB-8FB2-51ECFD8CB1E4}" srcOrd="2" destOrd="0" parTransId="{D18D1783-975E-4D75-97B5-000DE091BCE2}" sibTransId="{209C0CAA-5BF3-4CE7-8067-019874DF3E11}"/>
    <dgm:cxn modelId="{67AD9919-45FE-4D0E-A02C-7D5F7B0B3F6E}" type="presOf" srcId="{9BAA7CF3-B065-42B1-9DC3-87284425D42C}" destId="{55157AE8-4D93-413E-9F66-A6328C68ABAB}" srcOrd="0" destOrd="0" presId="urn:microsoft.com/office/officeart/2008/layout/PictureStrips"/>
    <dgm:cxn modelId="{2A4546D3-8CFB-4F9A-87A6-16E4675B2EB2}" type="presOf" srcId="{1DE2C830-D41B-4EF9-9340-24790B2AE10C}" destId="{391AE1FF-FCF1-43E2-866C-0563E7194B21}" srcOrd="0" destOrd="0" presId="urn:microsoft.com/office/officeart/2008/layout/PictureStrips"/>
    <dgm:cxn modelId="{F3A8F294-0C92-4A16-B5DE-ECA6305883D9}" type="presOf" srcId="{A418AEAA-07D9-44AB-8FB2-51ECFD8CB1E4}" destId="{D9E1270F-D3C5-454A-8F62-2EC88F7AB082}" srcOrd="0" destOrd="0" presId="urn:microsoft.com/office/officeart/2008/layout/PictureStrips"/>
    <dgm:cxn modelId="{1785627C-F30D-4675-BAA7-6B55EAFE0405}" type="presOf" srcId="{968CDBB8-3AEB-4F09-808C-E3B3FFA60122}" destId="{1FE5323A-D531-4C52-B30F-18AC5BEFB54C}" srcOrd="0" destOrd="0" presId="urn:microsoft.com/office/officeart/2008/layout/PictureStrips"/>
    <dgm:cxn modelId="{6BC0C811-500F-4344-A634-158A3E827E8E}" type="presParOf" srcId="{55157AE8-4D93-413E-9F66-A6328C68ABAB}" destId="{B38AE691-BCF7-44BE-B620-55C072098EF0}" srcOrd="0" destOrd="0" presId="urn:microsoft.com/office/officeart/2008/layout/PictureStrips"/>
    <dgm:cxn modelId="{B69F9053-F382-455D-A344-75E8CB3DF6A5}" type="presParOf" srcId="{B38AE691-BCF7-44BE-B620-55C072098EF0}" destId="{391AE1FF-FCF1-43E2-866C-0563E7194B21}" srcOrd="0" destOrd="0" presId="urn:microsoft.com/office/officeart/2008/layout/PictureStrips"/>
    <dgm:cxn modelId="{61FDE184-0119-4862-ADAB-F9CC93A1537A}" type="presParOf" srcId="{B38AE691-BCF7-44BE-B620-55C072098EF0}" destId="{CB4C1B78-EA2C-4113-8AF9-ED96CC67A457}" srcOrd="1" destOrd="0" presId="urn:microsoft.com/office/officeart/2008/layout/PictureStrips"/>
    <dgm:cxn modelId="{D1A2E0E9-559A-4CA7-A061-8BA0C7383155}" type="presParOf" srcId="{55157AE8-4D93-413E-9F66-A6328C68ABAB}" destId="{AA7A3BDB-2FDF-4F6F-8859-D4DF3E56561C}" srcOrd="1" destOrd="0" presId="urn:microsoft.com/office/officeart/2008/layout/PictureStrips"/>
    <dgm:cxn modelId="{BD680321-FF97-47BE-9DEA-11A697E46E19}" type="presParOf" srcId="{55157AE8-4D93-413E-9F66-A6328C68ABAB}" destId="{753C2436-B286-4FAC-80A2-EA18B4C81495}" srcOrd="2" destOrd="0" presId="urn:microsoft.com/office/officeart/2008/layout/PictureStrips"/>
    <dgm:cxn modelId="{2B4650FB-1F95-454F-B7EB-F831D0F3E392}" type="presParOf" srcId="{753C2436-B286-4FAC-80A2-EA18B4C81495}" destId="{1FE5323A-D531-4C52-B30F-18AC5BEFB54C}" srcOrd="0" destOrd="0" presId="urn:microsoft.com/office/officeart/2008/layout/PictureStrips"/>
    <dgm:cxn modelId="{7A215330-1F01-432F-91BB-43ABC566352F}" type="presParOf" srcId="{753C2436-B286-4FAC-80A2-EA18B4C81495}" destId="{98BFEBDA-5A09-4CFA-8AB7-7AF26052D196}" srcOrd="1" destOrd="0" presId="urn:microsoft.com/office/officeart/2008/layout/PictureStrips"/>
    <dgm:cxn modelId="{4CE01FFB-12DF-4D32-8932-237708BCBE95}" type="presParOf" srcId="{55157AE8-4D93-413E-9F66-A6328C68ABAB}" destId="{9B0B2BD0-5605-4BCE-955A-FA7A5FF04189}" srcOrd="3" destOrd="0" presId="urn:microsoft.com/office/officeart/2008/layout/PictureStrips"/>
    <dgm:cxn modelId="{4E80A1BE-374F-4BB6-8CF6-B106CBCE9214}" type="presParOf" srcId="{55157AE8-4D93-413E-9F66-A6328C68ABAB}" destId="{B7B88B1E-B80F-446C-898D-D53A5FFE719C}" srcOrd="4" destOrd="0" presId="urn:microsoft.com/office/officeart/2008/layout/PictureStrips"/>
    <dgm:cxn modelId="{7E895855-3BEF-477B-93B5-9BB65F1E57F4}" type="presParOf" srcId="{B7B88B1E-B80F-446C-898D-D53A5FFE719C}" destId="{D9E1270F-D3C5-454A-8F62-2EC88F7AB082}" srcOrd="0" destOrd="0" presId="urn:microsoft.com/office/officeart/2008/layout/PictureStrips"/>
    <dgm:cxn modelId="{CB288622-6EDC-40A1-BD98-DA6AF71FF698}" type="presParOf" srcId="{B7B88B1E-B80F-446C-898D-D53A5FFE719C}" destId="{87CEC800-7A8F-499C-813E-D13F6B4D6D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DBA5D-C73D-4C96-8434-9AE3D731C0F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420DE16-3D20-4A58-BC56-52E0D05795FC}">
      <dgm:prSet phldrT="[Texto]" custT="1"/>
      <dgm:spPr/>
      <dgm:t>
        <a:bodyPr/>
        <a:lstStyle/>
        <a:p>
          <a:r>
            <a:rPr lang="pt-BR" sz="1800" b="1" dirty="0" smtClean="0"/>
            <a:t>FASE PRELIMINAR</a:t>
          </a:r>
          <a:endParaRPr lang="pt-BR" sz="1800" b="1" dirty="0"/>
        </a:p>
      </dgm:t>
    </dgm:pt>
    <dgm:pt modelId="{E6F34711-7650-4911-A447-6EA4CCD18C87}" type="parTrans" cxnId="{6082486E-3988-45B9-A2F2-D0ABD5480FB1}">
      <dgm:prSet/>
      <dgm:spPr/>
      <dgm:t>
        <a:bodyPr/>
        <a:lstStyle/>
        <a:p>
          <a:endParaRPr lang="pt-BR"/>
        </a:p>
      </dgm:t>
    </dgm:pt>
    <dgm:pt modelId="{29CA9B61-B76D-4ABF-9FC5-47191C34C97D}" type="sibTrans" cxnId="{6082486E-3988-45B9-A2F2-D0ABD5480FB1}">
      <dgm:prSet/>
      <dgm:spPr/>
      <dgm:t>
        <a:bodyPr/>
        <a:lstStyle/>
        <a:p>
          <a:endParaRPr lang="pt-BR"/>
        </a:p>
      </dgm:t>
    </dgm:pt>
    <dgm:pt modelId="{FA06A9E3-51BF-40F5-9DBA-4DB70B6C6152}">
      <dgm:prSet phldrT="[Texto]" custT="1"/>
      <dgm:spPr/>
      <dgm:t>
        <a:bodyPr/>
        <a:lstStyle/>
        <a:p>
          <a:r>
            <a:rPr lang="pt-BR" sz="1800" dirty="0" smtClean="0"/>
            <a:t>Capacitação: Auditoria Social, introdução aos conceitos de transparência ativa e passiva, etc.</a:t>
          </a:r>
          <a:endParaRPr lang="pt-BR" sz="1800" dirty="0"/>
        </a:p>
      </dgm:t>
    </dgm:pt>
    <dgm:pt modelId="{290F351F-22BA-4FEC-967F-0A571A47A7A7}" type="parTrans" cxnId="{03A59404-B4E2-44BA-AB87-B9694E2A24C8}">
      <dgm:prSet/>
      <dgm:spPr/>
      <dgm:t>
        <a:bodyPr/>
        <a:lstStyle/>
        <a:p>
          <a:endParaRPr lang="pt-BR"/>
        </a:p>
      </dgm:t>
    </dgm:pt>
    <dgm:pt modelId="{0A03CAE4-B2EF-4D5D-8584-038D4E1887C4}" type="sibTrans" cxnId="{03A59404-B4E2-44BA-AB87-B9694E2A24C8}">
      <dgm:prSet/>
      <dgm:spPr/>
      <dgm:t>
        <a:bodyPr/>
        <a:lstStyle/>
        <a:p>
          <a:endParaRPr lang="pt-BR"/>
        </a:p>
      </dgm:t>
    </dgm:pt>
    <dgm:pt modelId="{F71A600A-82DE-43AD-94A5-9DB40BCF00A2}">
      <dgm:prSet phldrT="[Texto]" custT="1"/>
      <dgm:spPr/>
      <dgm:t>
        <a:bodyPr/>
        <a:lstStyle/>
        <a:p>
          <a:r>
            <a:rPr lang="pt-BR" sz="1800" dirty="0" smtClean="0"/>
            <a:t>Verificação da existência dos portais e sua estrutura básica</a:t>
          </a:r>
          <a:endParaRPr lang="pt-BR" sz="1800" dirty="0"/>
        </a:p>
      </dgm:t>
    </dgm:pt>
    <dgm:pt modelId="{1A24C662-B322-4916-83DF-5B521A5C540F}" type="parTrans" cxnId="{16EE3F24-F76A-4C31-92CD-F8AA050F36FD}">
      <dgm:prSet/>
      <dgm:spPr/>
      <dgm:t>
        <a:bodyPr/>
        <a:lstStyle/>
        <a:p>
          <a:endParaRPr lang="pt-BR"/>
        </a:p>
      </dgm:t>
    </dgm:pt>
    <dgm:pt modelId="{AEF03990-FCB4-4809-A7CE-631E69B34CA2}" type="sibTrans" cxnId="{16EE3F24-F76A-4C31-92CD-F8AA050F36FD}">
      <dgm:prSet/>
      <dgm:spPr/>
      <dgm:t>
        <a:bodyPr/>
        <a:lstStyle/>
        <a:p>
          <a:endParaRPr lang="pt-BR"/>
        </a:p>
      </dgm:t>
    </dgm:pt>
    <dgm:pt modelId="{840520C1-BE0F-4599-AFCE-00F7E3403B16}">
      <dgm:prSet phldrT="[Texto]" custT="1"/>
      <dgm:spPr/>
      <dgm:t>
        <a:bodyPr/>
        <a:lstStyle/>
        <a:p>
          <a:r>
            <a:rPr lang="pt-BR" sz="1800" b="1" dirty="0" smtClean="0"/>
            <a:t>AVALIAÇÃO QUANTITATIVA</a:t>
          </a:r>
          <a:endParaRPr lang="pt-BR" sz="1800" b="1" dirty="0"/>
        </a:p>
      </dgm:t>
    </dgm:pt>
    <dgm:pt modelId="{21030A91-7561-4A43-878A-2DAE426E7727}" type="parTrans" cxnId="{9FED12D2-C711-48DA-A270-02D2C4ABA92F}">
      <dgm:prSet/>
      <dgm:spPr/>
      <dgm:t>
        <a:bodyPr/>
        <a:lstStyle/>
        <a:p>
          <a:endParaRPr lang="pt-BR"/>
        </a:p>
      </dgm:t>
    </dgm:pt>
    <dgm:pt modelId="{ACF332EB-9D41-4D48-B38D-C37B5F4274B6}" type="sibTrans" cxnId="{9FED12D2-C711-48DA-A270-02D2C4ABA92F}">
      <dgm:prSet/>
      <dgm:spPr/>
      <dgm:t>
        <a:bodyPr/>
        <a:lstStyle/>
        <a:p>
          <a:endParaRPr lang="pt-BR"/>
        </a:p>
      </dgm:t>
    </dgm:pt>
    <dgm:pt modelId="{1EBB836C-511C-4084-9593-F59A4409BA57}">
      <dgm:prSet phldrT="[Texto]" custT="1"/>
      <dgm:spPr/>
      <dgm:t>
        <a:bodyPr/>
        <a:lstStyle/>
        <a:p>
          <a:r>
            <a:rPr lang="pt-BR" sz="1800" dirty="0" smtClean="0"/>
            <a:t>CHECK-LIST</a:t>
          </a:r>
          <a:endParaRPr lang="pt-BR" sz="1800" dirty="0"/>
        </a:p>
      </dgm:t>
    </dgm:pt>
    <dgm:pt modelId="{6A780BF2-6950-4A1B-B7C5-FFADE6B9C70A}" type="parTrans" cxnId="{74912336-160B-4220-A796-0DC40E89A217}">
      <dgm:prSet/>
      <dgm:spPr/>
      <dgm:t>
        <a:bodyPr/>
        <a:lstStyle/>
        <a:p>
          <a:endParaRPr lang="pt-BR"/>
        </a:p>
      </dgm:t>
    </dgm:pt>
    <dgm:pt modelId="{7BA6B245-197A-48E7-B8B2-CB402C2B5795}" type="sibTrans" cxnId="{74912336-160B-4220-A796-0DC40E89A217}">
      <dgm:prSet/>
      <dgm:spPr/>
      <dgm:t>
        <a:bodyPr/>
        <a:lstStyle/>
        <a:p>
          <a:endParaRPr lang="pt-BR"/>
        </a:p>
      </dgm:t>
    </dgm:pt>
    <dgm:pt modelId="{2CB809AD-918C-494B-8E6A-DD9C24AF75FE}">
      <dgm:prSet phldrT="[Texto]" custT="1"/>
      <dgm:spPr/>
      <dgm:t>
        <a:bodyPr/>
        <a:lstStyle/>
        <a:p>
          <a:r>
            <a:rPr lang="pt-BR" sz="1800" dirty="0" smtClean="0"/>
            <a:t>Avaliação de questões relativas à integridade e conteúdo mínimo de informações</a:t>
          </a:r>
          <a:endParaRPr lang="pt-BR" sz="1600" dirty="0"/>
        </a:p>
      </dgm:t>
    </dgm:pt>
    <dgm:pt modelId="{CFF2E94B-E500-4035-B5BB-C5E55CC33ED6}" type="parTrans" cxnId="{C05F2BCD-387D-4DB8-A829-E9E9B3B035B3}">
      <dgm:prSet/>
      <dgm:spPr/>
      <dgm:t>
        <a:bodyPr/>
        <a:lstStyle/>
        <a:p>
          <a:endParaRPr lang="pt-BR"/>
        </a:p>
      </dgm:t>
    </dgm:pt>
    <dgm:pt modelId="{2FE5351F-D6D7-425E-8B26-6CFEE04434F7}" type="sibTrans" cxnId="{C05F2BCD-387D-4DB8-A829-E9E9B3B035B3}">
      <dgm:prSet/>
      <dgm:spPr/>
      <dgm:t>
        <a:bodyPr/>
        <a:lstStyle/>
        <a:p>
          <a:endParaRPr lang="pt-BR"/>
        </a:p>
      </dgm:t>
    </dgm:pt>
    <dgm:pt modelId="{B8CF9CF2-8693-4E1E-8B10-903759D55869}">
      <dgm:prSet phldrT="[Texto]" custT="1"/>
      <dgm:spPr/>
      <dgm:t>
        <a:bodyPr/>
        <a:lstStyle/>
        <a:p>
          <a:r>
            <a:rPr lang="pt-BR" sz="1800" dirty="0" smtClean="0"/>
            <a:t>Uso de técnicas de auditoria</a:t>
          </a:r>
          <a:endParaRPr lang="pt-BR" sz="1800" dirty="0"/>
        </a:p>
      </dgm:t>
    </dgm:pt>
    <dgm:pt modelId="{B76A7049-0677-4891-A4FE-3BAF002C0313}" type="parTrans" cxnId="{A705E4EC-E801-4B1F-BAD7-B4903B62E6F3}">
      <dgm:prSet/>
      <dgm:spPr/>
      <dgm:t>
        <a:bodyPr/>
        <a:lstStyle/>
        <a:p>
          <a:endParaRPr lang="pt-BR"/>
        </a:p>
      </dgm:t>
    </dgm:pt>
    <dgm:pt modelId="{DC26CE86-3671-46DE-8FF8-596892547608}" type="sibTrans" cxnId="{A705E4EC-E801-4B1F-BAD7-B4903B62E6F3}">
      <dgm:prSet/>
      <dgm:spPr/>
      <dgm:t>
        <a:bodyPr/>
        <a:lstStyle/>
        <a:p>
          <a:endParaRPr lang="pt-BR"/>
        </a:p>
      </dgm:t>
    </dgm:pt>
    <dgm:pt modelId="{3F336745-27DF-479A-A353-D99CA34244DC}">
      <dgm:prSet phldrT="[Texto]" custT="1"/>
      <dgm:spPr/>
      <dgm:t>
        <a:bodyPr/>
        <a:lstStyle/>
        <a:p>
          <a:r>
            <a:rPr lang="pt-BR" sz="1800" dirty="0" smtClean="0"/>
            <a:t>Existência de estrutura própria de SIC </a:t>
          </a:r>
          <a:endParaRPr lang="pt-BR" sz="1600" dirty="0"/>
        </a:p>
      </dgm:t>
    </dgm:pt>
    <dgm:pt modelId="{8997DD9E-4E01-44F9-8397-C32DD623A1C2}" type="parTrans" cxnId="{1F8E6250-951F-49CA-8F34-3CF4C2C0BD22}">
      <dgm:prSet/>
      <dgm:spPr/>
      <dgm:t>
        <a:bodyPr/>
        <a:lstStyle/>
        <a:p>
          <a:endParaRPr lang="pt-BR"/>
        </a:p>
      </dgm:t>
    </dgm:pt>
    <dgm:pt modelId="{A18D9F1E-0EA9-4A60-8379-90756834BD74}" type="sibTrans" cxnId="{1F8E6250-951F-49CA-8F34-3CF4C2C0BD22}">
      <dgm:prSet/>
      <dgm:spPr/>
      <dgm:t>
        <a:bodyPr/>
        <a:lstStyle/>
        <a:p>
          <a:endParaRPr lang="pt-BR"/>
        </a:p>
      </dgm:t>
    </dgm:pt>
    <dgm:pt modelId="{27FA4CF7-47EA-49D2-867A-7C14E2C25FCE}" type="pres">
      <dgm:prSet presAssocID="{C1BDBA5D-C73D-4C96-8434-9AE3D731C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AA16DE-9696-4C46-A078-99795D6D24D4}" type="pres">
      <dgm:prSet presAssocID="{F420DE16-3D20-4A58-BC56-52E0D05795FC}" presName="linNode" presStyleCnt="0"/>
      <dgm:spPr/>
    </dgm:pt>
    <dgm:pt modelId="{98AC6A3E-AE2A-44C2-8C0C-09F1B5564803}" type="pres">
      <dgm:prSet presAssocID="{F420DE16-3D20-4A58-BC56-52E0D05795FC}" presName="parentText" presStyleLbl="node1" presStyleIdx="0" presStyleCnt="2" custScaleX="72222" custScaleY="832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AA870-5A61-4DAA-ADBD-F8DC85A4A002}" type="pres">
      <dgm:prSet presAssocID="{F420DE16-3D20-4A58-BC56-52E0D05795FC}" presName="descendantText" presStyleLbl="alignAccFollowNode1" presStyleIdx="0" presStyleCnt="2" custScaleX="109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4D804F-91A4-4BC8-BB2F-0926EE798C20}" type="pres">
      <dgm:prSet presAssocID="{29CA9B61-B76D-4ABF-9FC5-47191C34C97D}" presName="sp" presStyleCnt="0"/>
      <dgm:spPr/>
    </dgm:pt>
    <dgm:pt modelId="{B58F29EE-2D08-4B7F-91AF-30A49884A057}" type="pres">
      <dgm:prSet presAssocID="{840520C1-BE0F-4599-AFCE-00F7E3403B16}" presName="linNode" presStyleCnt="0"/>
      <dgm:spPr/>
    </dgm:pt>
    <dgm:pt modelId="{86C7375F-9868-4AC0-B793-D881468CBBF6}" type="pres">
      <dgm:prSet presAssocID="{840520C1-BE0F-4599-AFCE-00F7E3403B16}" presName="parentText" presStyleLbl="node1" presStyleIdx="1" presStyleCnt="2" custScaleX="72222" custScaleY="7935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B3210-582F-43B3-AB56-389BC07B2F9C}" type="pres">
      <dgm:prSet presAssocID="{840520C1-BE0F-4599-AFCE-00F7E3403B16}" presName="descendantText" presStyleLbl="alignAccFollowNode1" presStyleIdx="1" presStyleCnt="2" custScaleX="110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A59404-B4E2-44BA-AB87-B9694E2A24C8}" srcId="{F420DE16-3D20-4A58-BC56-52E0D05795FC}" destId="{FA06A9E3-51BF-40F5-9DBA-4DB70B6C6152}" srcOrd="0" destOrd="0" parTransId="{290F351F-22BA-4FEC-967F-0A571A47A7A7}" sibTransId="{0A03CAE4-B2EF-4D5D-8584-038D4E1887C4}"/>
    <dgm:cxn modelId="{201968C1-56C7-4F0C-836B-C12073817E53}" type="presOf" srcId="{F71A600A-82DE-43AD-94A5-9DB40BCF00A2}" destId="{4A0AA870-5A61-4DAA-ADBD-F8DC85A4A002}" srcOrd="0" destOrd="2" presId="urn:microsoft.com/office/officeart/2005/8/layout/vList5"/>
    <dgm:cxn modelId="{4FD521ED-83CD-4614-B56B-B64FC24F339B}" type="presOf" srcId="{FA06A9E3-51BF-40F5-9DBA-4DB70B6C6152}" destId="{4A0AA870-5A61-4DAA-ADBD-F8DC85A4A002}" srcOrd="0" destOrd="0" presId="urn:microsoft.com/office/officeart/2005/8/layout/vList5"/>
    <dgm:cxn modelId="{A2C731AC-2426-4940-B893-E57B9FB48BF7}" type="presOf" srcId="{C1BDBA5D-C73D-4C96-8434-9AE3D731C0FF}" destId="{27FA4CF7-47EA-49D2-867A-7C14E2C25FCE}" srcOrd="0" destOrd="0" presId="urn:microsoft.com/office/officeart/2005/8/layout/vList5"/>
    <dgm:cxn modelId="{FAB751C2-6D9C-429E-AFDE-D99978F1F5C7}" type="presOf" srcId="{B8CF9CF2-8693-4E1E-8B10-903759D55869}" destId="{4A0AA870-5A61-4DAA-ADBD-F8DC85A4A002}" srcOrd="0" destOrd="1" presId="urn:microsoft.com/office/officeart/2005/8/layout/vList5"/>
    <dgm:cxn modelId="{A705E4EC-E801-4B1F-BAD7-B4903B62E6F3}" srcId="{F420DE16-3D20-4A58-BC56-52E0D05795FC}" destId="{B8CF9CF2-8693-4E1E-8B10-903759D55869}" srcOrd="1" destOrd="0" parTransId="{B76A7049-0677-4891-A4FE-3BAF002C0313}" sibTransId="{DC26CE86-3671-46DE-8FF8-596892547608}"/>
    <dgm:cxn modelId="{CFEDBCC5-2AA6-4E84-856F-16D6EBED8E21}" type="presOf" srcId="{F420DE16-3D20-4A58-BC56-52E0D05795FC}" destId="{98AC6A3E-AE2A-44C2-8C0C-09F1B5564803}" srcOrd="0" destOrd="0" presId="urn:microsoft.com/office/officeart/2005/8/layout/vList5"/>
    <dgm:cxn modelId="{EFC326ED-9BDE-4A00-8AEA-576ECAF9286C}" type="presOf" srcId="{2CB809AD-918C-494B-8E6A-DD9C24AF75FE}" destId="{746B3210-582F-43B3-AB56-389BC07B2F9C}" srcOrd="0" destOrd="1" presId="urn:microsoft.com/office/officeart/2005/8/layout/vList5"/>
    <dgm:cxn modelId="{6082486E-3988-45B9-A2F2-D0ABD5480FB1}" srcId="{C1BDBA5D-C73D-4C96-8434-9AE3D731C0FF}" destId="{F420DE16-3D20-4A58-BC56-52E0D05795FC}" srcOrd="0" destOrd="0" parTransId="{E6F34711-7650-4911-A447-6EA4CCD18C87}" sibTransId="{29CA9B61-B76D-4ABF-9FC5-47191C34C97D}"/>
    <dgm:cxn modelId="{9FED12D2-C711-48DA-A270-02D2C4ABA92F}" srcId="{C1BDBA5D-C73D-4C96-8434-9AE3D731C0FF}" destId="{840520C1-BE0F-4599-AFCE-00F7E3403B16}" srcOrd="1" destOrd="0" parTransId="{21030A91-7561-4A43-878A-2DAE426E7727}" sibTransId="{ACF332EB-9D41-4D48-B38D-C37B5F4274B6}"/>
    <dgm:cxn modelId="{74912336-160B-4220-A796-0DC40E89A217}" srcId="{840520C1-BE0F-4599-AFCE-00F7E3403B16}" destId="{1EBB836C-511C-4084-9593-F59A4409BA57}" srcOrd="0" destOrd="0" parTransId="{6A780BF2-6950-4A1B-B7C5-FFADE6B9C70A}" sibTransId="{7BA6B245-197A-48E7-B8B2-CB402C2B5795}"/>
    <dgm:cxn modelId="{5479346A-BECA-4BF3-AFA4-3E90E487CFA3}" type="presOf" srcId="{3F336745-27DF-479A-A353-D99CA34244DC}" destId="{746B3210-582F-43B3-AB56-389BC07B2F9C}" srcOrd="0" destOrd="2" presId="urn:microsoft.com/office/officeart/2005/8/layout/vList5"/>
    <dgm:cxn modelId="{1F8E6250-951F-49CA-8F34-3CF4C2C0BD22}" srcId="{840520C1-BE0F-4599-AFCE-00F7E3403B16}" destId="{3F336745-27DF-479A-A353-D99CA34244DC}" srcOrd="2" destOrd="0" parTransId="{8997DD9E-4E01-44F9-8397-C32DD623A1C2}" sibTransId="{A18D9F1E-0EA9-4A60-8379-90756834BD74}"/>
    <dgm:cxn modelId="{91E34B5B-B088-4F51-A00D-244544BD14A8}" type="presOf" srcId="{840520C1-BE0F-4599-AFCE-00F7E3403B16}" destId="{86C7375F-9868-4AC0-B793-D881468CBBF6}" srcOrd="0" destOrd="0" presId="urn:microsoft.com/office/officeart/2005/8/layout/vList5"/>
    <dgm:cxn modelId="{C05F2BCD-387D-4DB8-A829-E9E9B3B035B3}" srcId="{840520C1-BE0F-4599-AFCE-00F7E3403B16}" destId="{2CB809AD-918C-494B-8E6A-DD9C24AF75FE}" srcOrd="1" destOrd="0" parTransId="{CFF2E94B-E500-4035-B5BB-C5E55CC33ED6}" sibTransId="{2FE5351F-D6D7-425E-8B26-6CFEE04434F7}"/>
    <dgm:cxn modelId="{FED5800E-6C47-41F2-8AAA-F642DBC74A61}" type="presOf" srcId="{1EBB836C-511C-4084-9593-F59A4409BA57}" destId="{746B3210-582F-43B3-AB56-389BC07B2F9C}" srcOrd="0" destOrd="0" presId="urn:microsoft.com/office/officeart/2005/8/layout/vList5"/>
    <dgm:cxn modelId="{16EE3F24-F76A-4C31-92CD-F8AA050F36FD}" srcId="{F420DE16-3D20-4A58-BC56-52E0D05795FC}" destId="{F71A600A-82DE-43AD-94A5-9DB40BCF00A2}" srcOrd="2" destOrd="0" parTransId="{1A24C662-B322-4916-83DF-5B521A5C540F}" sibTransId="{AEF03990-FCB4-4809-A7CE-631E69B34CA2}"/>
    <dgm:cxn modelId="{8E18A666-C9A0-4A48-95C6-6C021AB19066}" type="presParOf" srcId="{27FA4CF7-47EA-49D2-867A-7C14E2C25FCE}" destId="{29AA16DE-9696-4C46-A078-99795D6D24D4}" srcOrd="0" destOrd="0" presId="urn:microsoft.com/office/officeart/2005/8/layout/vList5"/>
    <dgm:cxn modelId="{53710950-39C9-4B2A-B199-16EF3D551838}" type="presParOf" srcId="{29AA16DE-9696-4C46-A078-99795D6D24D4}" destId="{98AC6A3E-AE2A-44C2-8C0C-09F1B5564803}" srcOrd="0" destOrd="0" presId="urn:microsoft.com/office/officeart/2005/8/layout/vList5"/>
    <dgm:cxn modelId="{96779F39-E9D2-43FA-AC67-5B8E4607DE56}" type="presParOf" srcId="{29AA16DE-9696-4C46-A078-99795D6D24D4}" destId="{4A0AA870-5A61-4DAA-ADBD-F8DC85A4A002}" srcOrd="1" destOrd="0" presId="urn:microsoft.com/office/officeart/2005/8/layout/vList5"/>
    <dgm:cxn modelId="{613AE4C8-4F60-424B-BFF9-B6EEA81DED7C}" type="presParOf" srcId="{27FA4CF7-47EA-49D2-867A-7C14E2C25FCE}" destId="{A04D804F-91A4-4BC8-BB2F-0926EE798C20}" srcOrd="1" destOrd="0" presId="urn:microsoft.com/office/officeart/2005/8/layout/vList5"/>
    <dgm:cxn modelId="{A7648C79-671A-4CA5-8359-FD647BD95E44}" type="presParOf" srcId="{27FA4CF7-47EA-49D2-867A-7C14E2C25FCE}" destId="{B58F29EE-2D08-4B7F-91AF-30A49884A057}" srcOrd="2" destOrd="0" presId="urn:microsoft.com/office/officeart/2005/8/layout/vList5"/>
    <dgm:cxn modelId="{CA57FCD9-023D-4D77-9674-F2A49AE886A7}" type="presParOf" srcId="{B58F29EE-2D08-4B7F-91AF-30A49884A057}" destId="{86C7375F-9868-4AC0-B793-D881468CBBF6}" srcOrd="0" destOrd="0" presId="urn:microsoft.com/office/officeart/2005/8/layout/vList5"/>
    <dgm:cxn modelId="{E8C829AB-3A01-44AC-9DB4-7604180C8459}" type="presParOf" srcId="{B58F29EE-2D08-4B7F-91AF-30A49884A057}" destId="{746B3210-582F-43B3-AB56-389BC07B2F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BDBA5D-C73D-4C96-8434-9AE3D731C0F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D082A0C-A17A-4472-B194-1D457D3AA3D2}">
      <dgm:prSet phldrT="[Texto]" custT="1"/>
      <dgm:spPr/>
      <dgm:t>
        <a:bodyPr/>
        <a:lstStyle/>
        <a:p>
          <a:r>
            <a:rPr lang="pt-BR" sz="1800" b="1" dirty="0" smtClean="0"/>
            <a:t>AVALIAÇÃO QUALITATIVA</a:t>
          </a:r>
          <a:endParaRPr lang="pt-BR" sz="1800" b="1" dirty="0"/>
        </a:p>
      </dgm:t>
    </dgm:pt>
    <dgm:pt modelId="{E044E8DC-4C03-4BCA-BD1C-736350EEB100}" type="parTrans" cxnId="{CC9CA751-4148-4379-B903-461D2C0ACC01}">
      <dgm:prSet/>
      <dgm:spPr/>
      <dgm:t>
        <a:bodyPr/>
        <a:lstStyle/>
        <a:p>
          <a:endParaRPr lang="pt-BR"/>
        </a:p>
      </dgm:t>
    </dgm:pt>
    <dgm:pt modelId="{36B4D483-347D-4320-81A1-F2AA1B3C6A0D}" type="sibTrans" cxnId="{CC9CA751-4148-4379-B903-461D2C0ACC01}">
      <dgm:prSet/>
      <dgm:spPr/>
      <dgm:t>
        <a:bodyPr/>
        <a:lstStyle/>
        <a:p>
          <a:endParaRPr lang="pt-BR"/>
        </a:p>
      </dgm:t>
    </dgm:pt>
    <dgm:pt modelId="{BD4E1623-C177-4846-83CE-88C90170D430}">
      <dgm:prSet phldrT="[Texto]" custT="1"/>
      <dgm:spPr/>
      <dgm:t>
        <a:bodyPr/>
        <a:lstStyle/>
        <a:p>
          <a:r>
            <a:rPr lang="pt-BR" sz="1800" dirty="0" smtClean="0"/>
            <a:t>Aderência às necessidades da população</a:t>
          </a:r>
          <a:endParaRPr lang="pt-BR" sz="1800" dirty="0"/>
        </a:p>
      </dgm:t>
    </dgm:pt>
    <dgm:pt modelId="{D7F263FF-1887-4015-B982-241493A2A3E4}" type="parTrans" cxnId="{F787B5D2-9747-4760-87C3-DC7402748A4E}">
      <dgm:prSet/>
      <dgm:spPr/>
      <dgm:t>
        <a:bodyPr/>
        <a:lstStyle/>
        <a:p>
          <a:endParaRPr lang="pt-BR"/>
        </a:p>
      </dgm:t>
    </dgm:pt>
    <dgm:pt modelId="{292C6CE6-121B-486A-AEFD-90BB3F68946F}" type="sibTrans" cxnId="{F787B5D2-9747-4760-87C3-DC7402748A4E}">
      <dgm:prSet/>
      <dgm:spPr/>
      <dgm:t>
        <a:bodyPr/>
        <a:lstStyle/>
        <a:p>
          <a:endParaRPr lang="pt-BR"/>
        </a:p>
      </dgm:t>
    </dgm:pt>
    <dgm:pt modelId="{1C690938-384B-4A95-B7B9-AB781B3417D1}">
      <dgm:prSet phldrT="[Texto]" custT="1"/>
      <dgm:spPr/>
      <dgm:t>
        <a:bodyPr/>
        <a:lstStyle/>
        <a:p>
          <a:r>
            <a:rPr lang="pt-BR" sz="1800" dirty="0" smtClean="0"/>
            <a:t>Layout, Navegabilidade, usabilidade, acessibilidade, clareza, compreensão e linguagem</a:t>
          </a:r>
          <a:endParaRPr lang="pt-BR" sz="1800" dirty="0"/>
        </a:p>
      </dgm:t>
    </dgm:pt>
    <dgm:pt modelId="{71BEB6E9-11F7-4C98-9524-249C75CBCD3B}" type="parTrans" cxnId="{13FDBF3D-6741-4231-BDA8-00B4EB66F971}">
      <dgm:prSet/>
      <dgm:spPr/>
      <dgm:t>
        <a:bodyPr/>
        <a:lstStyle/>
        <a:p>
          <a:endParaRPr lang="pt-BR"/>
        </a:p>
      </dgm:t>
    </dgm:pt>
    <dgm:pt modelId="{364DB08B-DBA8-4857-9B87-C78F67FE2987}" type="sibTrans" cxnId="{13FDBF3D-6741-4231-BDA8-00B4EB66F971}">
      <dgm:prSet/>
      <dgm:spPr/>
      <dgm:t>
        <a:bodyPr/>
        <a:lstStyle/>
        <a:p>
          <a:endParaRPr lang="pt-BR"/>
        </a:p>
      </dgm:t>
    </dgm:pt>
    <dgm:pt modelId="{0C94E2F1-9D67-454D-973C-7729EF2F61AF}">
      <dgm:prSet phldrT="[Texto]" custT="1"/>
      <dgm:spPr/>
      <dgm:t>
        <a:bodyPr/>
        <a:lstStyle/>
        <a:p>
          <a:r>
            <a:rPr lang="pt-BR" sz="1800" dirty="0" smtClean="0"/>
            <a:t>Cumprimento de prazos e atualização da informação</a:t>
          </a:r>
          <a:endParaRPr lang="pt-BR" sz="1800" dirty="0"/>
        </a:p>
      </dgm:t>
    </dgm:pt>
    <dgm:pt modelId="{26E3A974-B612-4A4A-908C-DA8C73A46DCE}" type="parTrans" cxnId="{39BD6901-B26F-493A-8012-B666E88BEB96}">
      <dgm:prSet/>
      <dgm:spPr/>
      <dgm:t>
        <a:bodyPr/>
        <a:lstStyle/>
        <a:p>
          <a:endParaRPr lang="pt-BR"/>
        </a:p>
      </dgm:t>
    </dgm:pt>
    <dgm:pt modelId="{2377AC1B-C29E-45A3-AECC-6AD1DD3B5258}" type="sibTrans" cxnId="{39BD6901-B26F-493A-8012-B666E88BEB96}">
      <dgm:prSet/>
      <dgm:spPr/>
      <dgm:t>
        <a:bodyPr/>
        <a:lstStyle/>
        <a:p>
          <a:endParaRPr lang="pt-BR"/>
        </a:p>
      </dgm:t>
    </dgm:pt>
    <dgm:pt modelId="{BAD1D9DA-3118-4A60-B805-C1E2380ECD26}">
      <dgm:prSet phldrT="[Texto]" custT="1"/>
      <dgm:spPr/>
      <dgm:t>
        <a:bodyPr/>
        <a:lstStyle/>
        <a:p>
          <a:r>
            <a:rPr lang="pt-BR" sz="1800" dirty="0" smtClean="0"/>
            <a:t>Funcionamento do SIC</a:t>
          </a:r>
          <a:endParaRPr lang="pt-BR" sz="1800" dirty="0"/>
        </a:p>
      </dgm:t>
    </dgm:pt>
    <dgm:pt modelId="{CEDD972A-098E-4678-8BA0-7AEBCF9AEEF8}" type="parTrans" cxnId="{B482C4CD-FB40-45D1-9864-BE5B266CB195}">
      <dgm:prSet/>
      <dgm:spPr/>
      <dgm:t>
        <a:bodyPr/>
        <a:lstStyle/>
        <a:p>
          <a:endParaRPr lang="pt-BR"/>
        </a:p>
      </dgm:t>
    </dgm:pt>
    <dgm:pt modelId="{F37EA0F9-CF24-4ABA-A024-96F1B31C55DC}" type="sibTrans" cxnId="{B482C4CD-FB40-45D1-9864-BE5B266CB195}">
      <dgm:prSet/>
      <dgm:spPr/>
      <dgm:t>
        <a:bodyPr/>
        <a:lstStyle/>
        <a:p>
          <a:endParaRPr lang="pt-BR"/>
        </a:p>
      </dgm:t>
    </dgm:pt>
    <dgm:pt modelId="{A634F5D5-B7FE-4AFB-B582-F70E93BAD48B}">
      <dgm:prSet phldrT="[Texto]" custT="1"/>
      <dgm:spPr/>
      <dgm:t>
        <a:bodyPr/>
        <a:lstStyle/>
        <a:p>
          <a:r>
            <a:rPr lang="pt-BR" sz="1700" b="1" dirty="0" smtClean="0"/>
            <a:t>FASE DE MONITORAMENTO</a:t>
          </a:r>
          <a:endParaRPr lang="pt-BR" sz="1700" dirty="0"/>
        </a:p>
      </dgm:t>
    </dgm:pt>
    <dgm:pt modelId="{984D5042-5966-437B-83AD-72558EC2E4F7}" type="parTrans" cxnId="{15B17C6C-1AAA-4104-857D-7A6887F03FE7}">
      <dgm:prSet/>
      <dgm:spPr/>
      <dgm:t>
        <a:bodyPr/>
        <a:lstStyle/>
        <a:p>
          <a:endParaRPr lang="pt-BR"/>
        </a:p>
      </dgm:t>
    </dgm:pt>
    <dgm:pt modelId="{BCFEA4F6-E59A-4937-927E-013BA8CCD28B}" type="sibTrans" cxnId="{15B17C6C-1AAA-4104-857D-7A6887F03FE7}">
      <dgm:prSet/>
      <dgm:spPr/>
      <dgm:t>
        <a:bodyPr/>
        <a:lstStyle/>
        <a:p>
          <a:endParaRPr lang="pt-BR"/>
        </a:p>
      </dgm:t>
    </dgm:pt>
    <dgm:pt modelId="{D7D7CA01-4AAC-4911-9378-8080E74E1626}">
      <dgm:prSet phldrT="[Texto]" custT="1"/>
      <dgm:spPr/>
      <dgm:t>
        <a:bodyPr/>
        <a:lstStyle/>
        <a:p>
          <a:r>
            <a:rPr lang="pt-BR" sz="1800" dirty="0" smtClean="0"/>
            <a:t>MÉTRICAS DE AVALIAÇÃO DE PORTAIS</a:t>
          </a:r>
          <a:endParaRPr lang="pt-BR" sz="1800" dirty="0"/>
        </a:p>
      </dgm:t>
    </dgm:pt>
    <dgm:pt modelId="{B63C628C-5897-438E-B4A9-56A414689EA1}" type="parTrans" cxnId="{846802BB-4A91-4147-B63F-AAC9B2B3D16A}">
      <dgm:prSet/>
      <dgm:spPr/>
      <dgm:t>
        <a:bodyPr/>
        <a:lstStyle/>
        <a:p>
          <a:endParaRPr lang="pt-BR"/>
        </a:p>
      </dgm:t>
    </dgm:pt>
    <dgm:pt modelId="{126CDEFE-92AE-4D32-9C90-FAE8730085B0}" type="sibTrans" cxnId="{846802BB-4A91-4147-B63F-AAC9B2B3D16A}">
      <dgm:prSet/>
      <dgm:spPr/>
      <dgm:t>
        <a:bodyPr/>
        <a:lstStyle/>
        <a:p>
          <a:endParaRPr lang="pt-BR"/>
        </a:p>
      </dgm:t>
    </dgm:pt>
    <dgm:pt modelId="{56D1C261-7436-4AEB-A1E8-24329AA25FF8}">
      <dgm:prSet phldrT="[Texto]" custT="1"/>
      <dgm:spPr/>
      <dgm:t>
        <a:bodyPr/>
        <a:lstStyle/>
        <a:p>
          <a:r>
            <a:rPr lang="pt-BR" sz="1800" dirty="0" smtClean="0"/>
            <a:t>Motivação p/ informações negadas</a:t>
          </a:r>
          <a:endParaRPr lang="pt-BR" sz="1800" dirty="0"/>
        </a:p>
      </dgm:t>
    </dgm:pt>
    <dgm:pt modelId="{45F894C0-8A89-4A04-9B25-D785EF0F9998}" type="parTrans" cxnId="{84F4C4A0-4467-4FD7-A3FE-8CB440BE3168}">
      <dgm:prSet/>
      <dgm:spPr/>
      <dgm:t>
        <a:bodyPr/>
        <a:lstStyle/>
        <a:p>
          <a:endParaRPr lang="pt-BR"/>
        </a:p>
      </dgm:t>
    </dgm:pt>
    <dgm:pt modelId="{A1EE688E-F706-4035-9097-4588680480FB}" type="sibTrans" cxnId="{84F4C4A0-4467-4FD7-A3FE-8CB440BE3168}">
      <dgm:prSet/>
      <dgm:spPr/>
      <dgm:t>
        <a:bodyPr/>
        <a:lstStyle/>
        <a:p>
          <a:endParaRPr lang="pt-BR"/>
        </a:p>
      </dgm:t>
    </dgm:pt>
    <dgm:pt modelId="{972D3343-0BC3-47E5-8DDE-8D7486C06144}">
      <dgm:prSet phldrT="[Texto]" custT="1"/>
      <dgm:spPr/>
      <dgm:t>
        <a:bodyPr/>
        <a:lstStyle/>
        <a:p>
          <a:r>
            <a:rPr lang="pt-BR" sz="1800" dirty="0" smtClean="0"/>
            <a:t>Registro dos acessos, </a:t>
          </a:r>
          <a:r>
            <a:rPr lang="pt-BR" sz="1800" dirty="0" err="1" smtClean="0"/>
            <a:t>etc</a:t>
          </a:r>
          <a:endParaRPr lang="pt-BR" sz="1800" dirty="0"/>
        </a:p>
      </dgm:t>
    </dgm:pt>
    <dgm:pt modelId="{5B8FD7D4-A0A1-46CA-AF15-B79E353598CE}" type="parTrans" cxnId="{46DAE04A-AC90-4B3A-9E62-A67978602F64}">
      <dgm:prSet/>
      <dgm:spPr/>
      <dgm:t>
        <a:bodyPr/>
        <a:lstStyle/>
        <a:p>
          <a:endParaRPr lang="pt-BR"/>
        </a:p>
      </dgm:t>
    </dgm:pt>
    <dgm:pt modelId="{A0557C8C-34CE-4ECC-A9A7-7E105B1E3924}" type="sibTrans" cxnId="{46DAE04A-AC90-4B3A-9E62-A67978602F64}">
      <dgm:prSet/>
      <dgm:spPr/>
      <dgm:t>
        <a:bodyPr/>
        <a:lstStyle/>
        <a:p>
          <a:endParaRPr lang="pt-BR"/>
        </a:p>
      </dgm:t>
    </dgm:pt>
    <dgm:pt modelId="{27FA4CF7-47EA-49D2-867A-7C14E2C25FCE}" type="pres">
      <dgm:prSet presAssocID="{C1BDBA5D-C73D-4C96-8434-9AE3D731C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E14644-CD62-4820-ACD4-75AC927325CB}" type="pres">
      <dgm:prSet presAssocID="{4D082A0C-A17A-4472-B194-1D457D3AA3D2}" presName="linNode" presStyleCnt="0"/>
      <dgm:spPr/>
    </dgm:pt>
    <dgm:pt modelId="{D513767E-DC02-49EC-9583-07FA599BAA1B}" type="pres">
      <dgm:prSet presAssocID="{4D082A0C-A17A-4472-B194-1D457D3AA3D2}" presName="parentText" presStyleLbl="node1" presStyleIdx="0" presStyleCnt="2" custScaleX="72222" custScaleY="8030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C2ABA-0420-47D2-87EA-CDA03D233D6A}" type="pres">
      <dgm:prSet presAssocID="{4D082A0C-A17A-4472-B194-1D457D3AA3D2}" presName="descendantText" presStyleLbl="alignAccFollowNode1" presStyleIdx="0" presStyleCnt="2" custScaleX="110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DEFA3A-B448-48FC-8FEC-5A80E3479254}" type="pres">
      <dgm:prSet presAssocID="{36B4D483-347D-4320-81A1-F2AA1B3C6A0D}" presName="sp" presStyleCnt="0"/>
      <dgm:spPr/>
    </dgm:pt>
    <dgm:pt modelId="{8D33F1E8-A7F7-4F7F-8EE7-12A5AE6D73AE}" type="pres">
      <dgm:prSet presAssocID="{A634F5D5-B7FE-4AFB-B582-F70E93BAD48B}" presName="linNode" presStyleCnt="0"/>
      <dgm:spPr/>
    </dgm:pt>
    <dgm:pt modelId="{FBAAADB8-DBF0-4024-9F21-1A48C49E6A97}" type="pres">
      <dgm:prSet presAssocID="{A634F5D5-B7FE-4AFB-B582-F70E93BAD48B}" presName="parentText" presStyleLbl="node1" presStyleIdx="1" presStyleCnt="2" custScaleX="74292" custScaleY="8016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4B8D4A-119A-4E37-87D8-E3BCA682C1F8}" type="pres">
      <dgm:prSet presAssocID="{A634F5D5-B7FE-4AFB-B582-F70E93BAD48B}" presName="descendantText" presStyleLbl="alignAccFollowNode1" presStyleIdx="1" presStyleCnt="2" custScaleX="108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51E930-549F-45EC-BDE3-651040FF5ECA}" type="presOf" srcId="{C1BDBA5D-C73D-4C96-8434-9AE3D731C0FF}" destId="{27FA4CF7-47EA-49D2-867A-7C14E2C25FCE}" srcOrd="0" destOrd="0" presId="urn:microsoft.com/office/officeart/2005/8/layout/vList5"/>
    <dgm:cxn modelId="{F787B5D2-9747-4760-87C3-DC7402748A4E}" srcId="{4D082A0C-A17A-4472-B194-1D457D3AA3D2}" destId="{BD4E1623-C177-4846-83CE-88C90170D430}" srcOrd="1" destOrd="0" parTransId="{D7F263FF-1887-4015-B982-241493A2A3E4}" sibTransId="{292C6CE6-121B-486A-AEFD-90BB3F68946F}"/>
    <dgm:cxn modelId="{39BD6901-B26F-493A-8012-B666E88BEB96}" srcId="{A634F5D5-B7FE-4AFB-B582-F70E93BAD48B}" destId="{0C94E2F1-9D67-454D-973C-7729EF2F61AF}" srcOrd="0" destOrd="0" parTransId="{26E3A974-B612-4A4A-908C-DA8C73A46DCE}" sibTransId="{2377AC1B-C29E-45A3-AECC-6AD1DD3B5258}"/>
    <dgm:cxn modelId="{7E09E742-2596-499E-A20B-BFBEE5A1CF8C}" type="presOf" srcId="{BAD1D9DA-3118-4A60-B805-C1E2380ECD26}" destId="{C74B8D4A-119A-4E37-87D8-E3BCA682C1F8}" srcOrd="0" destOrd="1" presId="urn:microsoft.com/office/officeart/2005/8/layout/vList5"/>
    <dgm:cxn modelId="{B8DDAD27-317F-44D8-9700-32227F5EF2A1}" type="presOf" srcId="{0C94E2F1-9D67-454D-973C-7729EF2F61AF}" destId="{C74B8D4A-119A-4E37-87D8-E3BCA682C1F8}" srcOrd="0" destOrd="0" presId="urn:microsoft.com/office/officeart/2005/8/layout/vList5"/>
    <dgm:cxn modelId="{B482C4CD-FB40-45D1-9864-BE5B266CB195}" srcId="{A634F5D5-B7FE-4AFB-B582-F70E93BAD48B}" destId="{BAD1D9DA-3118-4A60-B805-C1E2380ECD26}" srcOrd="1" destOrd="0" parTransId="{CEDD972A-098E-4678-8BA0-7AEBCF9AEEF8}" sibTransId="{F37EA0F9-CF24-4ABA-A024-96F1B31C55DC}"/>
    <dgm:cxn modelId="{77D14A13-F023-4FA7-B09B-A9964ACA8FE8}" type="presOf" srcId="{D7D7CA01-4AAC-4911-9378-8080E74E1626}" destId="{607C2ABA-0420-47D2-87EA-CDA03D233D6A}" srcOrd="0" destOrd="0" presId="urn:microsoft.com/office/officeart/2005/8/layout/vList5"/>
    <dgm:cxn modelId="{15B17C6C-1AAA-4104-857D-7A6887F03FE7}" srcId="{C1BDBA5D-C73D-4C96-8434-9AE3D731C0FF}" destId="{A634F5D5-B7FE-4AFB-B582-F70E93BAD48B}" srcOrd="1" destOrd="0" parTransId="{984D5042-5966-437B-83AD-72558EC2E4F7}" sibTransId="{BCFEA4F6-E59A-4937-927E-013BA8CCD28B}"/>
    <dgm:cxn modelId="{1CEE9611-780F-41CE-98F1-00D87FEC1917}" type="presOf" srcId="{1C690938-384B-4A95-B7B9-AB781B3417D1}" destId="{607C2ABA-0420-47D2-87EA-CDA03D233D6A}" srcOrd="0" destOrd="2" presId="urn:microsoft.com/office/officeart/2005/8/layout/vList5"/>
    <dgm:cxn modelId="{846802BB-4A91-4147-B63F-AAC9B2B3D16A}" srcId="{4D082A0C-A17A-4472-B194-1D457D3AA3D2}" destId="{D7D7CA01-4AAC-4911-9378-8080E74E1626}" srcOrd="0" destOrd="0" parTransId="{B63C628C-5897-438E-B4A9-56A414689EA1}" sibTransId="{126CDEFE-92AE-4D32-9C90-FAE8730085B0}"/>
    <dgm:cxn modelId="{EE320289-2242-4CB4-9428-E2DF08F1F338}" type="presOf" srcId="{A634F5D5-B7FE-4AFB-B582-F70E93BAD48B}" destId="{FBAAADB8-DBF0-4024-9F21-1A48C49E6A97}" srcOrd="0" destOrd="0" presId="urn:microsoft.com/office/officeart/2005/8/layout/vList5"/>
    <dgm:cxn modelId="{13FDBF3D-6741-4231-BDA8-00B4EB66F971}" srcId="{4D082A0C-A17A-4472-B194-1D457D3AA3D2}" destId="{1C690938-384B-4A95-B7B9-AB781B3417D1}" srcOrd="2" destOrd="0" parTransId="{71BEB6E9-11F7-4C98-9524-249C75CBCD3B}" sibTransId="{364DB08B-DBA8-4857-9B87-C78F67FE2987}"/>
    <dgm:cxn modelId="{46DAE04A-AC90-4B3A-9E62-A67978602F64}" srcId="{A634F5D5-B7FE-4AFB-B582-F70E93BAD48B}" destId="{972D3343-0BC3-47E5-8DDE-8D7486C06144}" srcOrd="3" destOrd="0" parTransId="{5B8FD7D4-A0A1-46CA-AF15-B79E353598CE}" sibTransId="{A0557C8C-34CE-4ECC-A9A7-7E105B1E3924}"/>
    <dgm:cxn modelId="{744456A6-AABB-4A8F-A0A0-2F521D779A78}" type="presOf" srcId="{972D3343-0BC3-47E5-8DDE-8D7486C06144}" destId="{C74B8D4A-119A-4E37-87D8-E3BCA682C1F8}" srcOrd="0" destOrd="3" presId="urn:microsoft.com/office/officeart/2005/8/layout/vList5"/>
    <dgm:cxn modelId="{9769DE63-8EA1-437B-A9B7-D1803D3311C8}" type="presOf" srcId="{4D082A0C-A17A-4472-B194-1D457D3AA3D2}" destId="{D513767E-DC02-49EC-9583-07FA599BAA1B}" srcOrd="0" destOrd="0" presId="urn:microsoft.com/office/officeart/2005/8/layout/vList5"/>
    <dgm:cxn modelId="{CC9CA751-4148-4379-B903-461D2C0ACC01}" srcId="{C1BDBA5D-C73D-4C96-8434-9AE3D731C0FF}" destId="{4D082A0C-A17A-4472-B194-1D457D3AA3D2}" srcOrd="0" destOrd="0" parTransId="{E044E8DC-4C03-4BCA-BD1C-736350EEB100}" sibTransId="{36B4D483-347D-4320-81A1-F2AA1B3C6A0D}"/>
    <dgm:cxn modelId="{84F4C4A0-4467-4FD7-A3FE-8CB440BE3168}" srcId="{A634F5D5-B7FE-4AFB-B582-F70E93BAD48B}" destId="{56D1C261-7436-4AEB-A1E8-24329AA25FF8}" srcOrd="2" destOrd="0" parTransId="{45F894C0-8A89-4A04-9B25-D785EF0F9998}" sibTransId="{A1EE688E-F706-4035-9097-4588680480FB}"/>
    <dgm:cxn modelId="{1BE38985-A67C-4B58-BD81-4F3EC8808F6C}" type="presOf" srcId="{BD4E1623-C177-4846-83CE-88C90170D430}" destId="{607C2ABA-0420-47D2-87EA-CDA03D233D6A}" srcOrd="0" destOrd="1" presId="urn:microsoft.com/office/officeart/2005/8/layout/vList5"/>
    <dgm:cxn modelId="{529D1ED5-B823-45B4-9A63-F2F67B09967F}" type="presOf" srcId="{56D1C261-7436-4AEB-A1E8-24329AA25FF8}" destId="{C74B8D4A-119A-4E37-87D8-E3BCA682C1F8}" srcOrd="0" destOrd="2" presId="urn:microsoft.com/office/officeart/2005/8/layout/vList5"/>
    <dgm:cxn modelId="{7EDA16CB-F556-4963-AEB7-C72195570208}" type="presParOf" srcId="{27FA4CF7-47EA-49D2-867A-7C14E2C25FCE}" destId="{50E14644-CD62-4820-ACD4-75AC927325CB}" srcOrd="0" destOrd="0" presId="urn:microsoft.com/office/officeart/2005/8/layout/vList5"/>
    <dgm:cxn modelId="{ED57F84E-461E-476A-B827-7E0E4E24855C}" type="presParOf" srcId="{50E14644-CD62-4820-ACD4-75AC927325CB}" destId="{D513767E-DC02-49EC-9583-07FA599BAA1B}" srcOrd="0" destOrd="0" presId="urn:microsoft.com/office/officeart/2005/8/layout/vList5"/>
    <dgm:cxn modelId="{E6815856-31DB-46E5-8E56-B62961D68DFC}" type="presParOf" srcId="{50E14644-CD62-4820-ACD4-75AC927325CB}" destId="{607C2ABA-0420-47D2-87EA-CDA03D233D6A}" srcOrd="1" destOrd="0" presId="urn:microsoft.com/office/officeart/2005/8/layout/vList5"/>
    <dgm:cxn modelId="{2AC237B8-331E-4C15-81BE-3C303ED4B3F9}" type="presParOf" srcId="{27FA4CF7-47EA-49D2-867A-7C14E2C25FCE}" destId="{20DEFA3A-B448-48FC-8FEC-5A80E3479254}" srcOrd="1" destOrd="0" presId="urn:microsoft.com/office/officeart/2005/8/layout/vList5"/>
    <dgm:cxn modelId="{BC3FE9A8-7A68-4B9C-AEE0-BD34BDDCF846}" type="presParOf" srcId="{27FA4CF7-47EA-49D2-867A-7C14E2C25FCE}" destId="{8D33F1E8-A7F7-4F7F-8EE7-12A5AE6D73AE}" srcOrd="2" destOrd="0" presId="urn:microsoft.com/office/officeart/2005/8/layout/vList5"/>
    <dgm:cxn modelId="{04A90CCF-3C14-4C4A-8338-337E8492BB37}" type="presParOf" srcId="{8D33F1E8-A7F7-4F7F-8EE7-12A5AE6D73AE}" destId="{FBAAADB8-DBF0-4024-9F21-1A48C49E6A97}" srcOrd="0" destOrd="0" presId="urn:microsoft.com/office/officeart/2005/8/layout/vList5"/>
    <dgm:cxn modelId="{C7468A1E-0FB8-4276-BCD6-1588246E6AE8}" type="presParOf" srcId="{8D33F1E8-A7F7-4F7F-8EE7-12A5AE6D73AE}" destId="{C74B8D4A-119A-4E37-87D8-E3BCA682C1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53F7-ECC7-4531-8EA6-945ADBE86E4B}">
      <dsp:nvSpPr>
        <dsp:cNvPr id="0" name=""/>
        <dsp:cNvSpPr/>
      </dsp:nvSpPr>
      <dsp:spPr>
        <a:xfrm>
          <a:off x="291200" y="1071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2DB89-5AB0-40D2-BC02-ED56090DDABF}">
      <dsp:nvSpPr>
        <dsp:cNvPr id="0" name=""/>
        <dsp:cNvSpPr/>
      </dsp:nvSpPr>
      <dsp:spPr>
        <a:xfrm>
          <a:off x="291200" y="1574742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UNIVERSIDADES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ENVOLVIDAS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07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91200" y="1574742"/>
        <a:ext cx="2283992" cy="847361"/>
      </dsp:txXfrm>
    </dsp:sp>
    <dsp:sp modelId="{C6AADBDD-A0DA-4271-8A92-930F49849D8B}">
      <dsp:nvSpPr>
        <dsp:cNvPr id="0" name=""/>
        <dsp:cNvSpPr/>
      </dsp:nvSpPr>
      <dsp:spPr>
        <a:xfrm>
          <a:off x="2803688" y="1071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303DA-621D-4A80-BD7E-A7416831EBF4}">
      <dsp:nvSpPr>
        <dsp:cNvPr id="0" name=""/>
        <dsp:cNvSpPr/>
      </dsp:nvSpPr>
      <dsp:spPr>
        <a:xfrm>
          <a:off x="2803688" y="1574742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CAMPI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11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803688" y="1574742"/>
        <a:ext cx="2283992" cy="847361"/>
      </dsp:txXfrm>
    </dsp:sp>
    <dsp:sp modelId="{06B78CB2-1BAB-445C-A1C5-7175751B3B98}">
      <dsp:nvSpPr>
        <dsp:cNvPr id="0" name=""/>
        <dsp:cNvSpPr/>
      </dsp:nvSpPr>
      <dsp:spPr>
        <a:xfrm>
          <a:off x="5316176" y="1071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F312A-5C49-4BE1-AA3B-D9CE0E584519}">
      <dsp:nvSpPr>
        <dsp:cNvPr id="0" name=""/>
        <dsp:cNvSpPr/>
      </dsp:nvSpPr>
      <dsp:spPr>
        <a:xfrm>
          <a:off x="5316176" y="1574742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ALUNOS E PROFESSORES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350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316176" y="1574742"/>
        <a:ext cx="2283992" cy="847361"/>
      </dsp:txXfrm>
    </dsp:sp>
    <dsp:sp modelId="{4F6C88C5-EFB2-47E3-B4A0-562C7C8C6D90}">
      <dsp:nvSpPr>
        <dsp:cNvPr id="0" name=""/>
        <dsp:cNvSpPr/>
      </dsp:nvSpPr>
      <dsp:spPr>
        <a:xfrm>
          <a:off x="291200" y="2650502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01801-9D71-4991-8EEC-A2F77FF304E9}">
      <dsp:nvSpPr>
        <dsp:cNvPr id="0" name=""/>
        <dsp:cNvSpPr/>
      </dsp:nvSpPr>
      <dsp:spPr>
        <a:xfrm>
          <a:off x="291200" y="4224173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MUNICÍPIOS AUDITADOS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09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91200" y="4224173"/>
        <a:ext cx="2283992" cy="847361"/>
      </dsp:txXfrm>
    </dsp:sp>
    <dsp:sp modelId="{41CEE805-D65B-42A1-AFAC-394E3EF5D26B}">
      <dsp:nvSpPr>
        <dsp:cNvPr id="0" name=""/>
        <dsp:cNvSpPr/>
      </dsp:nvSpPr>
      <dsp:spPr>
        <a:xfrm>
          <a:off x="2803688" y="2650502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C571B-8B2D-4E3B-9DB7-96AE659C2D32}">
      <dsp:nvSpPr>
        <dsp:cNvPr id="0" name=""/>
        <dsp:cNvSpPr/>
      </dsp:nvSpPr>
      <dsp:spPr>
        <a:xfrm>
          <a:off x="2803688" y="4224173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MUNICÍPIOS PESQUISADOS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121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803688" y="4224173"/>
        <a:ext cx="2283992" cy="847361"/>
      </dsp:txXfrm>
    </dsp:sp>
    <dsp:sp modelId="{6708D8A0-00E6-4789-A95A-39791FC94ED4}">
      <dsp:nvSpPr>
        <dsp:cNvPr id="0" name=""/>
        <dsp:cNvSpPr/>
      </dsp:nvSpPr>
      <dsp:spPr>
        <a:xfrm>
          <a:off x="5316176" y="2650502"/>
          <a:ext cx="2283992" cy="1573670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996C6-5187-40CB-B7B4-38D84E493496}">
      <dsp:nvSpPr>
        <dsp:cNvPr id="0" name=""/>
        <dsp:cNvSpPr/>
      </dsp:nvSpPr>
      <dsp:spPr>
        <a:xfrm>
          <a:off x="5316176" y="4224173"/>
          <a:ext cx="2283992" cy="84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ORÇAMENTO 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R$ 2,3 Milhões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316176" y="4224173"/>
        <a:ext cx="2283992" cy="847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A8C92-A01D-4C5D-AC6D-AE4E869DF8ED}">
      <dsp:nvSpPr>
        <dsp:cNvPr id="0" name=""/>
        <dsp:cNvSpPr/>
      </dsp:nvSpPr>
      <dsp:spPr>
        <a:xfrm>
          <a:off x="7604704" y="1525035"/>
          <a:ext cx="1728859" cy="172914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F929E-DBEE-4958-834B-2A13A3ADC441}">
      <dsp:nvSpPr>
        <dsp:cNvPr id="0" name=""/>
        <dsp:cNvSpPr/>
      </dsp:nvSpPr>
      <dsp:spPr>
        <a:xfrm>
          <a:off x="7661750" y="1582683"/>
          <a:ext cx="1613847" cy="1613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Jun-Jul</a:t>
          </a:r>
          <a:r>
            <a:rPr lang="pt-BR" sz="2000" b="1" kern="1200" dirty="0" smtClean="0"/>
            <a:t> 2012</a:t>
          </a:r>
          <a:endParaRPr lang="pt-BR" sz="2000" b="1" kern="1200" dirty="0"/>
        </a:p>
      </dsp:txBody>
      <dsp:txXfrm>
        <a:off x="7892694" y="1813276"/>
        <a:ext cx="1152879" cy="1152660"/>
      </dsp:txXfrm>
    </dsp:sp>
    <dsp:sp modelId="{8FF0186F-8925-4BF5-885A-C54F41AA5AEA}">
      <dsp:nvSpPr>
        <dsp:cNvPr id="0" name=""/>
        <dsp:cNvSpPr/>
      </dsp:nvSpPr>
      <dsp:spPr>
        <a:xfrm flipH="1">
          <a:off x="7661750" y="3286036"/>
          <a:ext cx="1613847" cy="9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Relatório</a:t>
          </a:r>
          <a:endParaRPr lang="pt-BR" sz="1900" b="1" kern="1200" dirty="0"/>
        </a:p>
      </dsp:txBody>
      <dsp:txXfrm>
        <a:off x="7661750" y="3286036"/>
        <a:ext cx="1613847" cy="947857"/>
      </dsp:txXfrm>
    </dsp:sp>
    <dsp:sp modelId="{97C88CE8-2129-48B3-805E-E9B8771BA721}">
      <dsp:nvSpPr>
        <dsp:cNvPr id="0" name=""/>
        <dsp:cNvSpPr/>
      </dsp:nvSpPr>
      <dsp:spPr>
        <a:xfrm rot="2700000">
          <a:off x="5817058" y="1525124"/>
          <a:ext cx="1728659" cy="172865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AE2AB-8511-405D-9310-20753EFC8A15}">
      <dsp:nvSpPr>
        <dsp:cNvPr id="0" name=""/>
        <dsp:cNvSpPr/>
      </dsp:nvSpPr>
      <dsp:spPr>
        <a:xfrm>
          <a:off x="5875844" y="1582683"/>
          <a:ext cx="1613847" cy="1613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Abr</a:t>
          </a:r>
          <a:r>
            <a:rPr lang="pt-BR" sz="2000" b="1" kern="1200" dirty="0" smtClean="0"/>
            <a:t>-Mai 2012</a:t>
          </a:r>
          <a:endParaRPr lang="pt-BR" sz="2000" b="1" kern="1200" dirty="0"/>
        </a:p>
      </dsp:txBody>
      <dsp:txXfrm>
        <a:off x="6105868" y="1813276"/>
        <a:ext cx="1152879" cy="1152660"/>
      </dsp:txXfrm>
    </dsp:sp>
    <dsp:sp modelId="{B5F77B83-E924-4D81-9DFD-B2DB58E97065}">
      <dsp:nvSpPr>
        <dsp:cNvPr id="0" name=""/>
        <dsp:cNvSpPr/>
      </dsp:nvSpPr>
      <dsp:spPr>
        <a:xfrm flipH="1">
          <a:off x="5875844" y="3286036"/>
          <a:ext cx="1613847" cy="9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Execução</a:t>
          </a:r>
          <a:endParaRPr lang="pt-BR" sz="1900" b="1" kern="1200" dirty="0"/>
        </a:p>
      </dsp:txBody>
      <dsp:txXfrm>
        <a:off x="5875844" y="3286036"/>
        <a:ext cx="1613847" cy="947857"/>
      </dsp:txXfrm>
    </dsp:sp>
    <dsp:sp modelId="{54ED38B4-79BF-4592-9BEE-B84CCD821169}">
      <dsp:nvSpPr>
        <dsp:cNvPr id="0" name=""/>
        <dsp:cNvSpPr/>
      </dsp:nvSpPr>
      <dsp:spPr>
        <a:xfrm rot="2700000">
          <a:off x="4031152" y="1525124"/>
          <a:ext cx="1728659" cy="172865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538BE-C468-4EBF-90C6-6D11BBC4657C}">
      <dsp:nvSpPr>
        <dsp:cNvPr id="0" name=""/>
        <dsp:cNvSpPr/>
      </dsp:nvSpPr>
      <dsp:spPr>
        <a:xfrm>
          <a:off x="4089018" y="1582683"/>
          <a:ext cx="1613847" cy="1613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Jan-Mar 2012</a:t>
          </a:r>
          <a:endParaRPr lang="pt-BR" sz="2000" b="1" kern="1200" dirty="0"/>
        </a:p>
      </dsp:txBody>
      <dsp:txXfrm>
        <a:off x="4319042" y="1813276"/>
        <a:ext cx="1152879" cy="1152660"/>
      </dsp:txXfrm>
    </dsp:sp>
    <dsp:sp modelId="{4AFC6844-FE0E-40D8-AA08-BDD2635169C9}">
      <dsp:nvSpPr>
        <dsp:cNvPr id="0" name=""/>
        <dsp:cNvSpPr/>
      </dsp:nvSpPr>
      <dsp:spPr>
        <a:xfrm flipH="1">
          <a:off x="4089018" y="3286036"/>
          <a:ext cx="1613847" cy="9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err="1" smtClean="0"/>
            <a:t>Pré</a:t>
          </a:r>
          <a:r>
            <a:rPr lang="pt-BR" sz="1900" b="1" kern="1200" dirty="0" smtClean="0"/>
            <a:t>-execução</a:t>
          </a:r>
          <a:endParaRPr lang="pt-BR" sz="1900" b="1" kern="1200" dirty="0"/>
        </a:p>
      </dsp:txBody>
      <dsp:txXfrm>
        <a:off x="4089018" y="3286036"/>
        <a:ext cx="1613847" cy="947857"/>
      </dsp:txXfrm>
    </dsp:sp>
    <dsp:sp modelId="{BE0C74C0-37F8-40FF-8B12-98C2699BBE7A}">
      <dsp:nvSpPr>
        <dsp:cNvPr id="0" name=""/>
        <dsp:cNvSpPr/>
      </dsp:nvSpPr>
      <dsp:spPr>
        <a:xfrm rot="2700000">
          <a:off x="2244326" y="1525124"/>
          <a:ext cx="1728659" cy="172865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092ED-5E32-44D8-8BCB-583D2B816AE4}">
      <dsp:nvSpPr>
        <dsp:cNvPr id="0" name=""/>
        <dsp:cNvSpPr/>
      </dsp:nvSpPr>
      <dsp:spPr>
        <a:xfrm>
          <a:off x="2302192" y="1582683"/>
          <a:ext cx="1613847" cy="1613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Set-Dez 2011</a:t>
          </a:r>
          <a:endParaRPr lang="pt-BR" sz="2000" b="1" kern="1200" dirty="0"/>
        </a:p>
      </dsp:txBody>
      <dsp:txXfrm>
        <a:off x="2533137" y="1813276"/>
        <a:ext cx="1152879" cy="1152660"/>
      </dsp:txXfrm>
    </dsp:sp>
    <dsp:sp modelId="{8BEB3021-AB0D-47E9-B1EF-553458FD69A8}">
      <dsp:nvSpPr>
        <dsp:cNvPr id="0" name=""/>
        <dsp:cNvSpPr/>
      </dsp:nvSpPr>
      <dsp:spPr>
        <a:xfrm flipH="1">
          <a:off x="2302192" y="3286036"/>
          <a:ext cx="1613847" cy="9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err="1" smtClean="0"/>
            <a:t>Planeja-mento</a:t>
          </a:r>
          <a:endParaRPr lang="pt-BR" sz="1900" b="1" kern="1200" dirty="0"/>
        </a:p>
      </dsp:txBody>
      <dsp:txXfrm>
        <a:off x="2302192" y="3286036"/>
        <a:ext cx="1613847" cy="947857"/>
      </dsp:txXfrm>
    </dsp:sp>
    <dsp:sp modelId="{10C97465-770F-4CE3-AAB4-60045DF5C161}">
      <dsp:nvSpPr>
        <dsp:cNvPr id="0" name=""/>
        <dsp:cNvSpPr/>
      </dsp:nvSpPr>
      <dsp:spPr>
        <a:xfrm rot="2700000">
          <a:off x="457501" y="1525124"/>
          <a:ext cx="1728659" cy="172865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E944B-4E68-442B-A613-0DC92825E765}">
      <dsp:nvSpPr>
        <dsp:cNvPr id="0" name=""/>
        <dsp:cNvSpPr/>
      </dsp:nvSpPr>
      <dsp:spPr>
        <a:xfrm>
          <a:off x="515367" y="1582683"/>
          <a:ext cx="1613847" cy="1613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Jan-Ago</a:t>
          </a:r>
          <a:r>
            <a:rPr lang="pt-BR" sz="2000" b="1" kern="1200" dirty="0" smtClean="0"/>
            <a:t/>
          </a:r>
          <a:br>
            <a:rPr lang="pt-BR" sz="2000" b="1" kern="1200" dirty="0" smtClean="0"/>
          </a:br>
          <a:r>
            <a:rPr lang="pt-BR" sz="2000" b="1" kern="1200" dirty="0" smtClean="0"/>
            <a:t>2011</a:t>
          </a:r>
          <a:endParaRPr lang="pt-BR" sz="2000" b="1" kern="1200" dirty="0"/>
        </a:p>
      </dsp:txBody>
      <dsp:txXfrm>
        <a:off x="746311" y="1813276"/>
        <a:ext cx="1152879" cy="1152660"/>
      </dsp:txXfrm>
    </dsp:sp>
    <dsp:sp modelId="{4D3F5E66-6D42-4ABC-8B19-0B695CC71779}">
      <dsp:nvSpPr>
        <dsp:cNvPr id="0" name=""/>
        <dsp:cNvSpPr/>
      </dsp:nvSpPr>
      <dsp:spPr>
        <a:xfrm flipH="1">
          <a:off x="515367" y="3286036"/>
          <a:ext cx="1613847" cy="94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Concepção e</a:t>
          </a:r>
          <a:br>
            <a:rPr lang="pt-BR" sz="1900" b="1" kern="1200" dirty="0" smtClean="0"/>
          </a:br>
          <a:r>
            <a:rPr lang="pt-BR" sz="1900" b="1" kern="1200" dirty="0" smtClean="0"/>
            <a:t>Estruturação</a:t>
          </a:r>
          <a:endParaRPr lang="pt-BR" sz="1900" b="1" kern="1200" dirty="0"/>
        </a:p>
      </dsp:txBody>
      <dsp:txXfrm>
        <a:off x="515367" y="3286036"/>
        <a:ext cx="1613847" cy="947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1AC14-586D-43B5-8FB3-D0B7B083FE88}">
      <dsp:nvSpPr>
        <dsp:cNvPr id="0" name=""/>
        <dsp:cNvSpPr/>
      </dsp:nvSpPr>
      <dsp:spPr>
        <a:xfrm>
          <a:off x="1915412" y="61206"/>
          <a:ext cx="2937926" cy="29379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CONTROLE EXTERNO</a:t>
          </a:r>
          <a:endParaRPr lang="pt-BR" sz="3000" b="1" kern="1200" dirty="0"/>
        </a:p>
      </dsp:txBody>
      <dsp:txXfrm>
        <a:off x="2307136" y="575343"/>
        <a:ext cx="2154479" cy="1322066"/>
      </dsp:txXfrm>
    </dsp:sp>
    <dsp:sp modelId="{F078B902-E407-48E9-94DA-4A09B14FD0EB}">
      <dsp:nvSpPr>
        <dsp:cNvPr id="0" name=""/>
        <dsp:cNvSpPr/>
      </dsp:nvSpPr>
      <dsp:spPr>
        <a:xfrm>
          <a:off x="2975514" y="1897410"/>
          <a:ext cx="2937926" cy="2937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CONTROLE INTERNO</a:t>
          </a:r>
          <a:endParaRPr lang="pt-BR" sz="3000" b="1" kern="1200" dirty="0"/>
        </a:p>
      </dsp:txBody>
      <dsp:txXfrm>
        <a:off x="3874030" y="2656375"/>
        <a:ext cx="1762755" cy="1615859"/>
      </dsp:txXfrm>
    </dsp:sp>
    <dsp:sp modelId="{C7EB439D-3ADD-4ED2-B8C5-A203316E30C1}">
      <dsp:nvSpPr>
        <dsp:cNvPr id="0" name=""/>
        <dsp:cNvSpPr/>
      </dsp:nvSpPr>
      <dsp:spPr>
        <a:xfrm>
          <a:off x="855311" y="1897410"/>
          <a:ext cx="2937926" cy="29379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CONTROLE SOCIAL</a:t>
          </a:r>
          <a:endParaRPr lang="pt-BR" sz="3000" b="1" kern="1200" dirty="0"/>
        </a:p>
      </dsp:txBody>
      <dsp:txXfrm>
        <a:off x="1131965" y="2656375"/>
        <a:ext cx="1762755" cy="1615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4BF45-CC7D-4A8D-804B-26E98E6F18D8}">
      <dsp:nvSpPr>
        <dsp:cNvPr id="0" name=""/>
        <dsp:cNvSpPr/>
      </dsp:nvSpPr>
      <dsp:spPr>
        <a:xfrm>
          <a:off x="7631061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2FA9-2557-4BC9-825A-EBC8AADE0A09}">
      <dsp:nvSpPr>
        <dsp:cNvPr id="0" name=""/>
        <dsp:cNvSpPr/>
      </dsp:nvSpPr>
      <dsp:spPr>
        <a:xfrm>
          <a:off x="6986020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B049-9AAD-4315-B41E-773DE26F2A85}">
      <dsp:nvSpPr>
        <dsp:cNvPr id="0" name=""/>
        <dsp:cNvSpPr/>
      </dsp:nvSpPr>
      <dsp:spPr>
        <a:xfrm>
          <a:off x="5050897" y="1668768"/>
          <a:ext cx="2580164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2580164" y="209198"/>
              </a:lnTo>
              <a:lnTo>
                <a:pt x="2580164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9D99-B1A4-41FC-8D9F-E5E59C8063A4}">
      <dsp:nvSpPr>
        <dsp:cNvPr id="0" name=""/>
        <dsp:cNvSpPr/>
      </dsp:nvSpPr>
      <dsp:spPr>
        <a:xfrm>
          <a:off x="5650218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1B13A-6333-4D3C-9A32-79E134BD900E}">
      <dsp:nvSpPr>
        <dsp:cNvPr id="0" name=""/>
        <dsp:cNvSpPr/>
      </dsp:nvSpPr>
      <dsp:spPr>
        <a:xfrm>
          <a:off x="5650218" y="2646005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BFB22-D888-42BC-A2FD-62971DF48C00}">
      <dsp:nvSpPr>
        <dsp:cNvPr id="0" name=""/>
        <dsp:cNvSpPr/>
      </dsp:nvSpPr>
      <dsp:spPr>
        <a:xfrm>
          <a:off x="5050897" y="1668768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6E3C-D9EC-469E-BA42-062ED521ADB9}">
      <dsp:nvSpPr>
        <dsp:cNvPr id="0" name=""/>
        <dsp:cNvSpPr/>
      </dsp:nvSpPr>
      <dsp:spPr>
        <a:xfrm>
          <a:off x="4360135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B261E-328D-485C-B587-D960403C08DB}">
      <dsp:nvSpPr>
        <dsp:cNvPr id="0" name=""/>
        <dsp:cNvSpPr/>
      </dsp:nvSpPr>
      <dsp:spPr>
        <a:xfrm>
          <a:off x="4360135" y="2646005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C9FE-CD16-40E4-AA05-64CCB7B7D525}">
      <dsp:nvSpPr>
        <dsp:cNvPr id="0" name=""/>
        <dsp:cNvSpPr/>
      </dsp:nvSpPr>
      <dsp:spPr>
        <a:xfrm>
          <a:off x="4405855" y="1668768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1A3CA-DE1E-4EE5-AAC5-2B864E9CB5A0}">
      <dsp:nvSpPr>
        <dsp:cNvPr id="0" name=""/>
        <dsp:cNvSpPr/>
      </dsp:nvSpPr>
      <dsp:spPr>
        <a:xfrm>
          <a:off x="2470732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CB3D2-D3EB-4618-8283-2613024C04AB}">
      <dsp:nvSpPr>
        <dsp:cNvPr id="0" name=""/>
        <dsp:cNvSpPr/>
      </dsp:nvSpPr>
      <dsp:spPr>
        <a:xfrm>
          <a:off x="1825691" y="3623242"/>
          <a:ext cx="1290082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1290082" y="209198"/>
              </a:lnTo>
              <a:lnTo>
                <a:pt x="1290082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DF64-07F7-495A-98BA-B1F09860B20B}">
      <dsp:nvSpPr>
        <dsp:cNvPr id="0" name=""/>
        <dsp:cNvSpPr/>
      </dsp:nvSpPr>
      <dsp:spPr>
        <a:xfrm>
          <a:off x="1779971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DBB3-E890-4B77-829D-695DD0B25AD8}">
      <dsp:nvSpPr>
        <dsp:cNvPr id="0" name=""/>
        <dsp:cNvSpPr/>
      </dsp:nvSpPr>
      <dsp:spPr>
        <a:xfrm>
          <a:off x="535608" y="3623242"/>
          <a:ext cx="1290082" cy="306980"/>
        </a:xfrm>
        <a:custGeom>
          <a:avLst/>
          <a:gdLst/>
          <a:ahLst/>
          <a:cxnLst/>
          <a:rect l="0" t="0" r="0" b="0"/>
          <a:pathLst>
            <a:path>
              <a:moveTo>
                <a:pt x="1290082" y="0"/>
              </a:moveTo>
              <a:lnTo>
                <a:pt x="1290082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6BDBC-EA7D-49B1-A2AD-FAFA6E7E546B}">
      <dsp:nvSpPr>
        <dsp:cNvPr id="0" name=""/>
        <dsp:cNvSpPr/>
      </dsp:nvSpPr>
      <dsp:spPr>
        <a:xfrm>
          <a:off x="1825691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72F41-5B08-4B1A-87A8-8F96F7E26210}">
      <dsp:nvSpPr>
        <dsp:cNvPr id="0" name=""/>
        <dsp:cNvSpPr/>
      </dsp:nvSpPr>
      <dsp:spPr>
        <a:xfrm>
          <a:off x="2470732" y="1668768"/>
          <a:ext cx="2580164" cy="306980"/>
        </a:xfrm>
        <a:custGeom>
          <a:avLst/>
          <a:gdLst/>
          <a:ahLst/>
          <a:cxnLst/>
          <a:rect l="0" t="0" r="0" b="0"/>
          <a:pathLst>
            <a:path>
              <a:moveTo>
                <a:pt x="2580164" y="0"/>
              </a:moveTo>
              <a:lnTo>
                <a:pt x="2580164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0EE0-99D7-4732-9BD7-D856669C0F10}">
      <dsp:nvSpPr>
        <dsp:cNvPr id="0" name=""/>
        <dsp:cNvSpPr/>
      </dsp:nvSpPr>
      <dsp:spPr>
        <a:xfrm>
          <a:off x="4523136" y="998511"/>
          <a:ext cx="1055521" cy="670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593B2-1F30-4622-A93B-0997052EF7E9}">
      <dsp:nvSpPr>
        <dsp:cNvPr id="0" name=""/>
        <dsp:cNvSpPr/>
      </dsp:nvSpPr>
      <dsp:spPr>
        <a:xfrm>
          <a:off x="4640416" y="1109927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PROGRAMA AUDITORIA SOCIAL</a:t>
          </a:r>
          <a:endParaRPr lang="pt-BR" sz="900" kern="1200" dirty="0"/>
        </a:p>
      </dsp:txBody>
      <dsp:txXfrm>
        <a:off x="4660047" y="1129558"/>
        <a:ext cx="1016259" cy="630994"/>
      </dsp:txXfrm>
    </dsp:sp>
    <dsp:sp modelId="{9959F604-C671-42E2-B396-72BC2E048246}">
      <dsp:nvSpPr>
        <dsp:cNvPr id="0" name=""/>
        <dsp:cNvSpPr/>
      </dsp:nvSpPr>
      <dsp:spPr>
        <a:xfrm>
          <a:off x="1942971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2504-D973-4C9C-B2C7-66ADAC5CCC7B}">
      <dsp:nvSpPr>
        <dsp:cNvPr id="0" name=""/>
        <dsp:cNvSpPr/>
      </dsp:nvSpPr>
      <dsp:spPr>
        <a:xfrm>
          <a:off x="2060251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</a:t>
          </a:r>
          <a:br>
            <a:rPr lang="pt-BR" sz="900" kern="1200" dirty="0" smtClean="0"/>
          </a:br>
          <a:r>
            <a:rPr lang="pt-BR" sz="900" kern="1200" dirty="0" smtClean="0"/>
            <a:t>FASE I</a:t>
          </a:r>
          <a:endParaRPr lang="pt-BR" sz="900" kern="1200" dirty="0"/>
        </a:p>
      </dsp:txBody>
      <dsp:txXfrm>
        <a:off x="2079882" y="2106796"/>
        <a:ext cx="1016259" cy="630994"/>
      </dsp:txXfrm>
    </dsp:sp>
    <dsp:sp modelId="{1DF093B2-14A3-4895-B1D1-CB33B223FE91}">
      <dsp:nvSpPr>
        <dsp:cNvPr id="0" name=""/>
        <dsp:cNvSpPr/>
      </dsp:nvSpPr>
      <dsp:spPr>
        <a:xfrm>
          <a:off x="1297930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8062-A98E-4D7F-B2A2-73F6BE5CB842}">
      <dsp:nvSpPr>
        <dsp:cNvPr id="0" name=""/>
        <dsp:cNvSpPr/>
      </dsp:nvSpPr>
      <dsp:spPr>
        <a:xfrm>
          <a:off x="1415210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 E REGULARIDADE</a:t>
          </a:r>
          <a:endParaRPr lang="pt-BR" sz="900" kern="1200" dirty="0"/>
        </a:p>
      </dsp:txBody>
      <dsp:txXfrm>
        <a:off x="1434841" y="3084033"/>
        <a:ext cx="1016259" cy="630994"/>
      </dsp:txXfrm>
    </dsp:sp>
    <dsp:sp modelId="{D1323E4B-1875-4104-B4A0-3E3D3E608246}">
      <dsp:nvSpPr>
        <dsp:cNvPr id="0" name=""/>
        <dsp:cNvSpPr/>
      </dsp:nvSpPr>
      <dsp:spPr>
        <a:xfrm>
          <a:off x="7847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FC3-C17E-4532-96FE-86CEE836D139}">
      <dsp:nvSpPr>
        <dsp:cNvPr id="0" name=""/>
        <dsp:cNvSpPr/>
      </dsp:nvSpPr>
      <dsp:spPr>
        <a:xfrm>
          <a:off x="125127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AQUISIÇÃO DE MEDICAMENTOS</a:t>
          </a:r>
          <a:endParaRPr lang="pt-BR" sz="900" kern="1200" dirty="0"/>
        </a:p>
      </dsp:txBody>
      <dsp:txXfrm>
        <a:off x="144758" y="4061270"/>
        <a:ext cx="1016259" cy="630994"/>
      </dsp:txXfrm>
    </dsp:sp>
    <dsp:sp modelId="{3CAC2A65-FB46-4B59-B372-AB98BDA6B003}">
      <dsp:nvSpPr>
        <dsp:cNvPr id="0" name=""/>
        <dsp:cNvSpPr/>
      </dsp:nvSpPr>
      <dsp:spPr>
        <a:xfrm>
          <a:off x="1297930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3F7E3-F914-4A89-AD1E-869AC92F9F97}">
      <dsp:nvSpPr>
        <dsp:cNvPr id="0" name=""/>
        <dsp:cNvSpPr/>
      </dsp:nvSpPr>
      <dsp:spPr>
        <a:xfrm>
          <a:off x="1415210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TRANSPORTE ESCOLAR</a:t>
          </a:r>
          <a:endParaRPr lang="pt-BR" sz="900" kern="1200" dirty="0"/>
        </a:p>
      </dsp:txBody>
      <dsp:txXfrm>
        <a:off x="1434841" y="4061270"/>
        <a:ext cx="1016259" cy="630994"/>
      </dsp:txXfrm>
    </dsp:sp>
    <dsp:sp modelId="{7ECAD58E-6D81-43DE-ABF0-4CF80BBC8E3F}">
      <dsp:nvSpPr>
        <dsp:cNvPr id="0" name=""/>
        <dsp:cNvSpPr/>
      </dsp:nvSpPr>
      <dsp:spPr>
        <a:xfrm>
          <a:off x="2588012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40338-B918-42F1-B07D-5E94B440C3A7}">
      <dsp:nvSpPr>
        <dsp:cNvPr id="0" name=""/>
        <dsp:cNvSpPr/>
      </dsp:nvSpPr>
      <dsp:spPr>
        <a:xfrm>
          <a:off x="2705292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RESÍDUOS SÓLIDOS URBANOS</a:t>
          </a:r>
          <a:endParaRPr lang="pt-BR" sz="900" kern="1200" dirty="0"/>
        </a:p>
      </dsp:txBody>
      <dsp:txXfrm>
        <a:off x="2724923" y="4061270"/>
        <a:ext cx="1016259" cy="630994"/>
      </dsp:txXfrm>
    </dsp:sp>
    <dsp:sp modelId="{B819F4CB-923D-4348-A92F-DCF3A983BFB1}">
      <dsp:nvSpPr>
        <dsp:cNvPr id="0" name=""/>
        <dsp:cNvSpPr/>
      </dsp:nvSpPr>
      <dsp:spPr>
        <a:xfrm>
          <a:off x="2588012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C8804-1001-48AD-AF1E-578B0F552B80}">
      <dsp:nvSpPr>
        <dsp:cNvPr id="0" name=""/>
        <dsp:cNvSpPr/>
      </dsp:nvSpPr>
      <dsp:spPr>
        <a:xfrm>
          <a:off x="2705292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INDICADORES DE GESTÃO</a:t>
          </a:r>
          <a:endParaRPr lang="pt-BR" sz="900" kern="1200" dirty="0"/>
        </a:p>
      </dsp:txBody>
      <dsp:txXfrm>
        <a:off x="2724923" y="3084033"/>
        <a:ext cx="1016259" cy="630994"/>
      </dsp:txXfrm>
    </dsp:sp>
    <dsp:sp modelId="{80C2B763-F065-466C-BB6D-14C4C2EAE144}">
      <dsp:nvSpPr>
        <dsp:cNvPr id="0" name=""/>
        <dsp:cNvSpPr/>
      </dsp:nvSpPr>
      <dsp:spPr>
        <a:xfrm>
          <a:off x="3878094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C277-DBB5-45F3-A09A-7108AA199685}">
      <dsp:nvSpPr>
        <dsp:cNvPr id="0" name=""/>
        <dsp:cNvSpPr/>
      </dsp:nvSpPr>
      <dsp:spPr>
        <a:xfrm>
          <a:off x="3995375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</a:t>
          </a:r>
          <a:br>
            <a:rPr lang="pt-BR" sz="900" kern="1200" dirty="0" smtClean="0"/>
          </a:br>
          <a:r>
            <a:rPr lang="pt-BR" sz="900" kern="1200" dirty="0" smtClean="0"/>
            <a:t>FASE II</a:t>
          </a:r>
          <a:endParaRPr lang="pt-BR" sz="900" kern="1200" dirty="0"/>
        </a:p>
      </dsp:txBody>
      <dsp:txXfrm>
        <a:off x="4015006" y="2106796"/>
        <a:ext cx="1016259" cy="630994"/>
      </dsp:txXfrm>
    </dsp:sp>
    <dsp:sp modelId="{E45E62D6-2DBC-4D36-936C-735897B16FB3}">
      <dsp:nvSpPr>
        <dsp:cNvPr id="0" name=""/>
        <dsp:cNvSpPr/>
      </dsp:nvSpPr>
      <dsp:spPr>
        <a:xfrm>
          <a:off x="3878094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082C4-538B-4E63-AB48-29492EF58824}">
      <dsp:nvSpPr>
        <dsp:cNvPr id="0" name=""/>
        <dsp:cNvSpPr/>
      </dsp:nvSpPr>
      <dsp:spPr>
        <a:xfrm>
          <a:off x="3995375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</a:t>
          </a:r>
          <a:endParaRPr lang="pt-BR" sz="900" kern="1200" dirty="0"/>
        </a:p>
      </dsp:txBody>
      <dsp:txXfrm>
        <a:off x="4015006" y="3084033"/>
        <a:ext cx="1016259" cy="630994"/>
      </dsp:txXfrm>
    </dsp:sp>
    <dsp:sp modelId="{02A126FD-A6F3-41E7-96CA-920D741C2A10}">
      <dsp:nvSpPr>
        <dsp:cNvPr id="0" name=""/>
        <dsp:cNvSpPr/>
      </dsp:nvSpPr>
      <dsp:spPr>
        <a:xfrm>
          <a:off x="3878094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4290E-8F0E-4ECC-BB2F-707B881F8853}">
      <dsp:nvSpPr>
        <dsp:cNvPr id="0" name=""/>
        <dsp:cNvSpPr/>
      </dsp:nvSpPr>
      <dsp:spPr>
        <a:xfrm>
          <a:off x="3995375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TEMA ÚNICO (PROGRAMA ESTADUAL)</a:t>
          </a:r>
          <a:endParaRPr lang="pt-BR" sz="900" kern="1200" dirty="0"/>
        </a:p>
      </dsp:txBody>
      <dsp:txXfrm>
        <a:off x="4015006" y="4061270"/>
        <a:ext cx="1016259" cy="630994"/>
      </dsp:txXfrm>
    </dsp:sp>
    <dsp:sp modelId="{642DB08C-FA20-4BCD-8290-A67EDC3C8981}">
      <dsp:nvSpPr>
        <dsp:cNvPr id="0" name=""/>
        <dsp:cNvSpPr/>
      </dsp:nvSpPr>
      <dsp:spPr>
        <a:xfrm>
          <a:off x="5168177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0900B-45D1-4B4E-881E-56544E91FB41}">
      <dsp:nvSpPr>
        <dsp:cNvPr id="0" name=""/>
        <dsp:cNvSpPr/>
      </dsp:nvSpPr>
      <dsp:spPr>
        <a:xfrm>
          <a:off x="5285457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 JUNIOR</a:t>
          </a:r>
          <a:endParaRPr lang="pt-BR" sz="900" kern="1200" dirty="0"/>
        </a:p>
      </dsp:txBody>
      <dsp:txXfrm>
        <a:off x="5305088" y="2106796"/>
        <a:ext cx="1016259" cy="630994"/>
      </dsp:txXfrm>
    </dsp:sp>
    <dsp:sp modelId="{AE50F0FC-DB28-49B2-89A6-749F96E654A8}">
      <dsp:nvSpPr>
        <dsp:cNvPr id="0" name=""/>
        <dsp:cNvSpPr/>
      </dsp:nvSpPr>
      <dsp:spPr>
        <a:xfrm>
          <a:off x="5168177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02BC6-F680-48E7-951B-45CB2210DE2A}">
      <dsp:nvSpPr>
        <dsp:cNvPr id="0" name=""/>
        <dsp:cNvSpPr/>
      </dsp:nvSpPr>
      <dsp:spPr>
        <a:xfrm>
          <a:off x="5285457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 SIMPLIFICADA</a:t>
          </a:r>
          <a:endParaRPr lang="pt-BR" sz="900" kern="1200" dirty="0"/>
        </a:p>
      </dsp:txBody>
      <dsp:txXfrm>
        <a:off x="5305088" y="3084033"/>
        <a:ext cx="1016259" cy="630994"/>
      </dsp:txXfrm>
    </dsp:sp>
    <dsp:sp modelId="{6188EF7E-D3F8-4CA0-B192-9E692C6E60CC}">
      <dsp:nvSpPr>
        <dsp:cNvPr id="0" name=""/>
        <dsp:cNvSpPr/>
      </dsp:nvSpPr>
      <dsp:spPr>
        <a:xfrm>
          <a:off x="5168177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B3DE6-F958-409A-B542-E85716CE4F91}">
      <dsp:nvSpPr>
        <dsp:cNvPr id="0" name=""/>
        <dsp:cNvSpPr/>
      </dsp:nvSpPr>
      <dsp:spPr>
        <a:xfrm>
          <a:off x="5285457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TEMA ESCOLHIDO PELA SOCIEDADE</a:t>
          </a:r>
          <a:endParaRPr lang="pt-BR" sz="900" kern="1200" dirty="0"/>
        </a:p>
      </dsp:txBody>
      <dsp:txXfrm>
        <a:off x="5305088" y="4061270"/>
        <a:ext cx="1016259" cy="630994"/>
      </dsp:txXfrm>
    </dsp:sp>
    <dsp:sp modelId="{207BB10F-3055-4F58-93FC-AFDB8E8B0815}">
      <dsp:nvSpPr>
        <dsp:cNvPr id="0" name=""/>
        <dsp:cNvSpPr/>
      </dsp:nvSpPr>
      <dsp:spPr>
        <a:xfrm>
          <a:off x="7103300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35C8-7694-4557-B898-87E4A756A38A}">
      <dsp:nvSpPr>
        <dsp:cNvPr id="0" name=""/>
        <dsp:cNvSpPr/>
      </dsp:nvSpPr>
      <dsp:spPr>
        <a:xfrm>
          <a:off x="7220581" y="2087165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PROJETO</a:t>
          </a:r>
          <a:r>
            <a:rPr lang="pt-BR" sz="900" kern="1200" dirty="0" smtClean="0"/>
            <a:t/>
          </a:r>
          <a:br>
            <a:rPr lang="pt-BR" sz="900" kern="1200" dirty="0" smtClean="0"/>
          </a:br>
          <a:r>
            <a:rPr lang="pt-BR" sz="900" kern="1200" dirty="0" smtClean="0"/>
            <a:t>LAI SOCIAL</a:t>
          </a:r>
          <a:endParaRPr lang="pt-BR" sz="900" kern="1200" dirty="0"/>
        </a:p>
      </dsp:txBody>
      <dsp:txXfrm>
        <a:off x="7240212" y="2106796"/>
        <a:ext cx="1016259" cy="630994"/>
      </dsp:txXfrm>
    </dsp:sp>
    <dsp:sp modelId="{0DB79AFE-05E3-41BF-840F-8B12CF73A370}">
      <dsp:nvSpPr>
        <dsp:cNvPr id="0" name=""/>
        <dsp:cNvSpPr/>
      </dsp:nvSpPr>
      <dsp:spPr>
        <a:xfrm>
          <a:off x="6458259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7735D-8941-466C-96EE-C058661F6311}">
      <dsp:nvSpPr>
        <dsp:cNvPr id="0" name=""/>
        <dsp:cNvSpPr/>
      </dsp:nvSpPr>
      <dsp:spPr>
        <a:xfrm>
          <a:off x="6575539" y="3064402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MONITORAMENTO</a:t>
          </a:r>
          <a:endParaRPr lang="pt-BR" sz="900" kern="1200" dirty="0"/>
        </a:p>
      </dsp:txBody>
      <dsp:txXfrm>
        <a:off x="6595170" y="3084033"/>
        <a:ext cx="1016259" cy="630994"/>
      </dsp:txXfrm>
    </dsp:sp>
    <dsp:sp modelId="{B7C9B0F3-CC53-4A96-A8BC-454593D0D65C}">
      <dsp:nvSpPr>
        <dsp:cNvPr id="0" name=""/>
        <dsp:cNvSpPr/>
      </dsp:nvSpPr>
      <dsp:spPr>
        <a:xfrm>
          <a:off x="7748342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69B7-9D96-4B2F-8717-5BF38F6ABAC6}">
      <dsp:nvSpPr>
        <dsp:cNvPr id="0" name=""/>
        <dsp:cNvSpPr/>
      </dsp:nvSpPr>
      <dsp:spPr>
        <a:xfrm>
          <a:off x="7865622" y="3064402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AVALIAÇÃO</a:t>
          </a:r>
          <a:endParaRPr lang="pt-BR" sz="900" kern="1200" dirty="0"/>
        </a:p>
      </dsp:txBody>
      <dsp:txXfrm>
        <a:off x="7885253" y="3084033"/>
        <a:ext cx="1016259" cy="630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4BF45-CC7D-4A8D-804B-26E98E6F18D8}">
      <dsp:nvSpPr>
        <dsp:cNvPr id="0" name=""/>
        <dsp:cNvSpPr/>
      </dsp:nvSpPr>
      <dsp:spPr>
        <a:xfrm>
          <a:off x="7631061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2FA9-2557-4BC9-825A-EBC8AADE0A09}">
      <dsp:nvSpPr>
        <dsp:cNvPr id="0" name=""/>
        <dsp:cNvSpPr/>
      </dsp:nvSpPr>
      <dsp:spPr>
        <a:xfrm>
          <a:off x="6986020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B049-9AAD-4315-B41E-773DE26F2A85}">
      <dsp:nvSpPr>
        <dsp:cNvPr id="0" name=""/>
        <dsp:cNvSpPr/>
      </dsp:nvSpPr>
      <dsp:spPr>
        <a:xfrm>
          <a:off x="5050897" y="1668768"/>
          <a:ext cx="2580164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2580164" y="209198"/>
              </a:lnTo>
              <a:lnTo>
                <a:pt x="2580164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9D99-B1A4-41FC-8D9F-E5E59C8063A4}">
      <dsp:nvSpPr>
        <dsp:cNvPr id="0" name=""/>
        <dsp:cNvSpPr/>
      </dsp:nvSpPr>
      <dsp:spPr>
        <a:xfrm>
          <a:off x="5650218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1B13A-6333-4D3C-9A32-79E134BD900E}">
      <dsp:nvSpPr>
        <dsp:cNvPr id="0" name=""/>
        <dsp:cNvSpPr/>
      </dsp:nvSpPr>
      <dsp:spPr>
        <a:xfrm>
          <a:off x="5650218" y="2646005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BFB22-D888-42BC-A2FD-62971DF48C00}">
      <dsp:nvSpPr>
        <dsp:cNvPr id="0" name=""/>
        <dsp:cNvSpPr/>
      </dsp:nvSpPr>
      <dsp:spPr>
        <a:xfrm>
          <a:off x="5050897" y="1668768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6E3C-D9EC-469E-BA42-062ED521ADB9}">
      <dsp:nvSpPr>
        <dsp:cNvPr id="0" name=""/>
        <dsp:cNvSpPr/>
      </dsp:nvSpPr>
      <dsp:spPr>
        <a:xfrm>
          <a:off x="4360135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B261E-328D-485C-B587-D960403C08DB}">
      <dsp:nvSpPr>
        <dsp:cNvPr id="0" name=""/>
        <dsp:cNvSpPr/>
      </dsp:nvSpPr>
      <dsp:spPr>
        <a:xfrm>
          <a:off x="4360135" y="2646005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C9FE-CD16-40E4-AA05-64CCB7B7D525}">
      <dsp:nvSpPr>
        <dsp:cNvPr id="0" name=""/>
        <dsp:cNvSpPr/>
      </dsp:nvSpPr>
      <dsp:spPr>
        <a:xfrm>
          <a:off x="4405855" y="1668768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1A3CA-DE1E-4EE5-AAC5-2B864E9CB5A0}">
      <dsp:nvSpPr>
        <dsp:cNvPr id="0" name=""/>
        <dsp:cNvSpPr/>
      </dsp:nvSpPr>
      <dsp:spPr>
        <a:xfrm>
          <a:off x="2470732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645041" y="209198"/>
              </a:lnTo>
              <a:lnTo>
                <a:pt x="645041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CB3D2-D3EB-4618-8283-2613024C04AB}">
      <dsp:nvSpPr>
        <dsp:cNvPr id="0" name=""/>
        <dsp:cNvSpPr/>
      </dsp:nvSpPr>
      <dsp:spPr>
        <a:xfrm>
          <a:off x="1825691" y="3623242"/>
          <a:ext cx="1290082" cy="30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8"/>
              </a:lnTo>
              <a:lnTo>
                <a:pt x="1290082" y="209198"/>
              </a:lnTo>
              <a:lnTo>
                <a:pt x="1290082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DF64-07F7-495A-98BA-B1F09860B20B}">
      <dsp:nvSpPr>
        <dsp:cNvPr id="0" name=""/>
        <dsp:cNvSpPr/>
      </dsp:nvSpPr>
      <dsp:spPr>
        <a:xfrm>
          <a:off x="1779971" y="3623242"/>
          <a:ext cx="91440" cy="306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DBB3-E890-4B77-829D-695DD0B25AD8}">
      <dsp:nvSpPr>
        <dsp:cNvPr id="0" name=""/>
        <dsp:cNvSpPr/>
      </dsp:nvSpPr>
      <dsp:spPr>
        <a:xfrm>
          <a:off x="535608" y="3623242"/>
          <a:ext cx="1290082" cy="306980"/>
        </a:xfrm>
        <a:custGeom>
          <a:avLst/>
          <a:gdLst/>
          <a:ahLst/>
          <a:cxnLst/>
          <a:rect l="0" t="0" r="0" b="0"/>
          <a:pathLst>
            <a:path>
              <a:moveTo>
                <a:pt x="1290082" y="0"/>
              </a:moveTo>
              <a:lnTo>
                <a:pt x="1290082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6BDBC-EA7D-49B1-A2AD-FAFA6E7E546B}">
      <dsp:nvSpPr>
        <dsp:cNvPr id="0" name=""/>
        <dsp:cNvSpPr/>
      </dsp:nvSpPr>
      <dsp:spPr>
        <a:xfrm>
          <a:off x="1825691" y="2646005"/>
          <a:ext cx="645041" cy="306980"/>
        </a:xfrm>
        <a:custGeom>
          <a:avLst/>
          <a:gdLst/>
          <a:ahLst/>
          <a:cxnLst/>
          <a:rect l="0" t="0" r="0" b="0"/>
          <a:pathLst>
            <a:path>
              <a:moveTo>
                <a:pt x="645041" y="0"/>
              </a:moveTo>
              <a:lnTo>
                <a:pt x="645041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72F41-5B08-4B1A-87A8-8F96F7E26210}">
      <dsp:nvSpPr>
        <dsp:cNvPr id="0" name=""/>
        <dsp:cNvSpPr/>
      </dsp:nvSpPr>
      <dsp:spPr>
        <a:xfrm>
          <a:off x="2470732" y="1668768"/>
          <a:ext cx="2580164" cy="306980"/>
        </a:xfrm>
        <a:custGeom>
          <a:avLst/>
          <a:gdLst/>
          <a:ahLst/>
          <a:cxnLst/>
          <a:rect l="0" t="0" r="0" b="0"/>
          <a:pathLst>
            <a:path>
              <a:moveTo>
                <a:pt x="2580164" y="0"/>
              </a:moveTo>
              <a:lnTo>
                <a:pt x="2580164" y="209198"/>
              </a:lnTo>
              <a:lnTo>
                <a:pt x="0" y="209198"/>
              </a:lnTo>
              <a:lnTo>
                <a:pt x="0" y="3069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0EE0-99D7-4732-9BD7-D856669C0F10}">
      <dsp:nvSpPr>
        <dsp:cNvPr id="0" name=""/>
        <dsp:cNvSpPr/>
      </dsp:nvSpPr>
      <dsp:spPr>
        <a:xfrm>
          <a:off x="4523136" y="998511"/>
          <a:ext cx="1055521" cy="670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593B2-1F30-4622-A93B-0997052EF7E9}">
      <dsp:nvSpPr>
        <dsp:cNvPr id="0" name=""/>
        <dsp:cNvSpPr/>
      </dsp:nvSpPr>
      <dsp:spPr>
        <a:xfrm>
          <a:off x="4640416" y="1109927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PROGRAMA AUDITORIA SOCIAL</a:t>
          </a:r>
          <a:endParaRPr lang="pt-BR" sz="900" kern="1200" dirty="0"/>
        </a:p>
      </dsp:txBody>
      <dsp:txXfrm>
        <a:off x="4660047" y="1129558"/>
        <a:ext cx="1016259" cy="630994"/>
      </dsp:txXfrm>
    </dsp:sp>
    <dsp:sp modelId="{9959F604-C671-42E2-B396-72BC2E048246}">
      <dsp:nvSpPr>
        <dsp:cNvPr id="0" name=""/>
        <dsp:cNvSpPr/>
      </dsp:nvSpPr>
      <dsp:spPr>
        <a:xfrm>
          <a:off x="1942971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2504-D973-4C9C-B2C7-66ADAC5CCC7B}">
      <dsp:nvSpPr>
        <dsp:cNvPr id="0" name=""/>
        <dsp:cNvSpPr/>
      </dsp:nvSpPr>
      <dsp:spPr>
        <a:xfrm>
          <a:off x="2060251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</a:t>
          </a:r>
          <a:br>
            <a:rPr lang="pt-BR" sz="900" kern="1200" dirty="0" smtClean="0"/>
          </a:br>
          <a:r>
            <a:rPr lang="pt-BR" sz="900" kern="1200" dirty="0" smtClean="0"/>
            <a:t>FASE I</a:t>
          </a:r>
          <a:endParaRPr lang="pt-BR" sz="900" kern="1200" dirty="0"/>
        </a:p>
      </dsp:txBody>
      <dsp:txXfrm>
        <a:off x="2079882" y="2106796"/>
        <a:ext cx="1016259" cy="630994"/>
      </dsp:txXfrm>
    </dsp:sp>
    <dsp:sp modelId="{1DF093B2-14A3-4895-B1D1-CB33B223FE91}">
      <dsp:nvSpPr>
        <dsp:cNvPr id="0" name=""/>
        <dsp:cNvSpPr/>
      </dsp:nvSpPr>
      <dsp:spPr>
        <a:xfrm>
          <a:off x="1297930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8062-A98E-4D7F-B2A2-73F6BE5CB842}">
      <dsp:nvSpPr>
        <dsp:cNvPr id="0" name=""/>
        <dsp:cNvSpPr/>
      </dsp:nvSpPr>
      <dsp:spPr>
        <a:xfrm>
          <a:off x="1415210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 E REGULARIDADE</a:t>
          </a:r>
          <a:endParaRPr lang="pt-BR" sz="900" kern="1200" dirty="0"/>
        </a:p>
      </dsp:txBody>
      <dsp:txXfrm>
        <a:off x="1434841" y="3084033"/>
        <a:ext cx="1016259" cy="630994"/>
      </dsp:txXfrm>
    </dsp:sp>
    <dsp:sp modelId="{D1323E4B-1875-4104-B4A0-3E3D3E608246}">
      <dsp:nvSpPr>
        <dsp:cNvPr id="0" name=""/>
        <dsp:cNvSpPr/>
      </dsp:nvSpPr>
      <dsp:spPr>
        <a:xfrm>
          <a:off x="7847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FC3-C17E-4532-96FE-86CEE836D139}">
      <dsp:nvSpPr>
        <dsp:cNvPr id="0" name=""/>
        <dsp:cNvSpPr/>
      </dsp:nvSpPr>
      <dsp:spPr>
        <a:xfrm>
          <a:off x="125127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AQUISIÇÃO DE MEDICAMENTOS</a:t>
          </a:r>
          <a:endParaRPr lang="pt-BR" sz="900" kern="1200" dirty="0"/>
        </a:p>
      </dsp:txBody>
      <dsp:txXfrm>
        <a:off x="144758" y="4061270"/>
        <a:ext cx="1016259" cy="630994"/>
      </dsp:txXfrm>
    </dsp:sp>
    <dsp:sp modelId="{3CAC2A65-FB46-4B59-B372-AB98BDA6B003}">
      <dsp:nvSpPr>
        <dsp:cNvPr id="0" name=""/>
        <dsp:cNvSpPr/>
      </dsp:nvSpPr>
      <dsp:spPr>
        <a:xfrm>
          <a:off x="1297930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3F7E3-F914-4A89-AD1E-869AC92F9F97}">
      <dsp:nvSpPr>
        <dsp:cNvPr id="0" name=""/>
        <dsp:cNvSpPr/>
      </dsp:nvSpPr>
      <dsp:spPr>
        <a:xfrm>
          <a:off x="1415210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TRANSPORTE ESCOLAR</a:t>
          </a:r>
          <a:endParaRPr lang="pt-BR" sz="900" kern="1200" dirty="0"/>
        </a:p>
      </dsp:txBody>
      <dsp:txXfrm>
        <a:off x="1434841" y="4061270"/>
        <a:ext cx="1016259" cy="630994"/>
      </dsp:txXfrm>
    </dsp:sp>
    <dsp:sp modelId="{7ECAD58E-6D81-43DE-ABF0-4CF80BBC8E3F}">
      <dsp:nvSpPr>
        <dsp:cNvPr id="0" name=""/>
        <dsp:cNvSpPr/>
      </dsp:nvSpPr>
      <dsp:spPr>
        <a:xfrm>
          <a:off x="2588012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40338-B918-42F1-B07D-5E94B440C3A7}">
      <dsp:nvSpPr>
        <dsp:cNvPr id="0" name=""/>
        <dsp:cNvSpPr/>
      </dsp:nvSpPr>
      <dsp:spPr>
        <a:xfrm>
          <a:off x="2705292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RESÍDUOS SÓLIDOS URBANOS</a:t>
          </a:r>
          <a:endParaRPr lang="pt-BR" sz="900" kern="1200" dirty="0"/>
        </a:p>
      </dsp:txBody>
      <dsp:txXfrm>
        <a:off x="2724923" y="4061270"/>
        <a:ext cx="1016259" cy="630994"/>
      </dsp:txXfrm>
    </dsp:sp>
    <dsp:sp modelId="{B819F4CB-923D-4348-A92F-DCF3A983BFB1}">
      <dsp:nvSpPr>
        <dsp:cNvPr id="0" name=""/>
        <dsp:cNvSpPr/>
      </dsp:nvSpPr>
      <dsp:spPr>
        <a:xfrm>
          <a:off x="2588012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C8804-1001-48AD-AF1E-578B0F552B80}">
      <dsp:nvSpPr>
        <dsp:cNvPr id="0" name=""/>
        <dsp:cNvSpPr/>
      </dsp:nvSpPr>
      <dsp:spPr>
        <a:xfrm>
          <a:off x="2705292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INDICADORES DE GESTÃO</a:t>
          </a:r>
          <a:endParaRPr lang="pt-BR" sz="900" kern="1200" dirty="0"/>
        </a:p>
      </dsp:txBody>
      <dsp:txXfrm>
        <a:off x="2724923" y="3084033"/>
        <a:ext cx="1016259" cy="630994"/>
      </dsp:txXfrm>
    </dsp:sp>
    <dsp:sp modelId="{80C2B763-F065-466C-BB6D-14C4C2EAE144}">
      <dsp:nvSpPr>
        <dsp:cNvPr id="0" name=""/>
        <dsp:cNvSpPr/>
      </dsp:nvSpPr>
      <dsp:spPr>
        <a:xfrm>
          <a:off x="3878094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C277-DBB5-45F3-A09A-7108AA199685}">
      <dsp:nvSpPr>
        <dsp:cNvPr id="0" name=""/>
        <dsp:cNvSpPr/>
      </dsp:nvSpPr>
      <dsp:spPr>
        <a:xfrm>
          <a:off x="3995375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</a:t>
          </a:r>
          <a:br>
            <a:rPr lang="pt-BR" sz="900" kern="1200" dirty="0" smtClean="0"/>
          </a:br>
          <a:r>
            <a:rPr lang="pt-BR" sz="900" kern="1200" dirty="0" smtClean="0"/>
            <a:t>FASE II</a:t>
          </a:r>
          <a:endParaRPr lang="pt-BR" sz="900" kern="1200" dirty="0"/>
        </a:p>
      </dsp:txBody>
      <dsp:txXfrm>
        <a:off x="4015006" y="2106796"/>
        <a:ext cx="1016259" cy="630994"/>
      </dsp:txXfrm>
    </dsp:sp>
    <dsp:sp modelId="{E45E62D6-2DBC-4D36-936C-735897B16FB3}">
      <dsp:nvSpPr>
        <dsp:cNvPr id="0" name=""/>
        <dsp:cNvSpPr/>
      </dsp:nvSpPr>
      <dsp:spPr>
        <a:xfrm>
          <a:off x="3878094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082C4-538B-4E63-AB48-29492EF58824}">
      <dsp:nvSpPr>
        <dsp:cNvPr id="0" name=""/>
        <dsp:cNvSpPr/>
      </dsp:nvSpPr>
      <dsp:spPr>
        <a:xfrm>
          <a:off x="3995375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</a:t>
          </a:r>
          <a:endParaRPr lang="pt-BR" sz="900" kern="1200" dirty="0"/>
        </a:p>
      </dsp:txBody>
      <dsp:txXfrm>
        <a:off x="4015006" y="3084033"/>
        <a:ext cx="1016259" cy="630994"/>
      </dsp:txXfrm>
    </dsp:sp>
    <dsp:sp modelId="{02A126FD-A6F3-41E7-96CA-920D741C2A10}">
      <dsp:nvSpPr>
        <dsp:cNvPr id="0" name=""/>
        <dsp:cNvSpPr/>
      </dsp:nvSpPr>
      <dsp:spPr>
        <a:xfrm>
          <a:off x="3878094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4290E-8F0E-4ECC-BB2F-707B881F8853}">
      <dsp:nvSpPr>
        <dsp:cNvPr id="0" name=""/>
        <dsp:cNvSpPr/>
      </dsp:nvSpPr>
      <dsp:spPr>
        <a:xfrm>
          <a:off x="3995375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TEMA ÚNICO (PROGRAMA ESTADUAL)</a:t>
          </a:r>
          <a:endParaRPr lang="pt-BR" sz="900" kern="1200" dirty="0"/>
        </a:p>
      </dsp:txBody>
      <dsp:txXfrm>
        <a:off x="4015006" y="4061270"/>
        <a:ext cx="1016259" cy="630994"/>
      </dsp:txXfrm>
    </dsp:sp>
    <dsp:sp modelId="{642DB08C-FA20-4BCD-8290-A67EDC3C8981}">
      <dsp:nvSpPr>
        <dsp:cNvPr id="0" name=""/>
        <dsp:cNvSpPr/>
      </dsp:nvSpPr>
      <dsp:spPr>
        <a:xfrm>
          <a:off x="5168177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0900B-45D1-4B4E-881E-56544E91FB41}">
      <dsp:nvSpPr>
        <dsp:cNvPr id="0" name=""/>
        <dsp:cNvSpPr/>
      </dsp:nvSpPr>
      <dsp:spPr>
        <a:xfrm>
          <a:off x="5285457" y="2087165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PROJETO</a:t>
          </a:r>
          <a:br>
            <a:rPr lang="pt-BR" sz="900" kern="1200" dirty="0" smtClean="0"/>
          </a:br>
          <a:r>
            <a:rPr lang="pt-BR" sz="900" kern="1200" dirty="0" smtClean="0"/>
            <a:t>PAF SOCIAL JUNIOR</a:t>
          </a:r>
          <a:endParaRPr lang="pt-BR" sz="900" kern="1200" dirty="0"/>
        </a:p>
      </dsp:txBody>
      <dsp:txXfrm>
        <a:off x="5305088" y="2106796"/>
        <a:ext cx="1016259" cy="630994"/>
      </dsp:txXfrm>
    </dsp:sp>
    <dsp:sp modelId="{AE50F0FC-DB28-49B2-89A6-749F96E654A8}">
      <dsp:nvSpPr>
        <dsp:cNvPr id="0" name=""/>
        <dsp:cNvSpPr/>
      </dsp:nvSpPr>
      <dsp:spPr>
        <a:xfrm>
          <a:off x="5168177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02BC6-F680-48E7-951B-45CB2210DE2A}">
      <dsp:nvSpPr>
        <dsp:cNvPr id="0" name=""/>
        <dsp:cNvSpPr/>
      </dsp:nvSpPr>
      <dsp:spPr>
        <a:xfrm>
          <a:off x="5285457" y="3064402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AUDITORIA OPERACIONAL SIMPLIFICADA</a:t>
          </a:r>
          <a:endParaRPr lang="pt-BR" sz="900" kern="1200" dirty="0"/>
        </a:p>
      </dsp:txBody>
      <dsp:txXfrm>
        <a:off x="5305088" y="3084033"/>
        <a:ext cx="1016259" cy="630994"/>
      </dsp:txXfrm>
    </dsp:sp>
    <dsp:sp modelId="{6188EF7E-D3F8-4CA0-B192-9E692C6E60CC}">
      <dsp:nvSpPr>
        <dsp:cNvPr id="0" name=""/>
        <dsp:cNvSpPr/>
      </dsp:nvSpPr>
      <dsp:spPr>
        <a:xfrm>
          <a:off x="5168177" y="3930223"/>
          <a:ext cx="1055521" cy="670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B3DE6-F958-409A-B542-E85716CE4F91}">
      <dsp:nvSpPr>
        <dsp:cNvPr id="0" name=""/>
        <dsp:cNvSpPr/>
      </dsp:nvSpPr>
      <dsp:spPr>
        <a:xfrm>
          <a:off x="5285457" y="4041639"/>
          <a:ext cx="1055521" cy="670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TEMA ESCOLHIDO PELA SOCIEDADE</a:t>
          </a:r>
          <a:endParaRPr lang="pt-BR" sz="900" kern="1200" dirty="0"/>
        </a:p>
      </dsp:txBody>
      <dsp:txXfrm>
        <a:off x="5305088" y="4061270"/>
        <a:ext cx="1016259" cy="630994"/>
      </dsp:txXfrm>
    </dsp:sp>
    <dsp:sp modelId="{207BB10F-3055-4F58-93FC-AFDB8E8B0815}">
      <dsp:nvSpPr>
        <dsp:cNvPr id="0" name=""/>
        <dsp:cNvSpPr/>
      </dsp:nvSpPr>
      <dsp:spPr>
        <a:xfrm>
          <a:off x="7103300" y="1975748"/>
          <a:ext cx="1055521" cy="67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35C8-7694-4557-B898-87E4A756A38A}">
      <dsp:nvSpPr>
        <dsp:cNvPr id="0" name=""/>
        <dsp:cNvSpPr/>
      </dsp:nvSpPr>
      <dsp:spPr>
        <a:xfrm>
          <a:off x="7220581" y="2087165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PROJETO</a:t>
          </a:r>
          <a:r>
            <a:rPr lang="pt-BR" sz="900" kern="1200" dirty="0" smtClean="0"/>
            <a:t/>
          </a:r>
          <a:br>
            <a:rPr lang="pt-BR" sz="900" kern="1200" dirty="0" smtClean="0"/>
          </a:br>
          <a:r>
            <a:rPr lang="pt-BR" sz="900" kern="1200" dirty="0" smtClean="0"/>
            <a:t>LAI SOCIAL</a:t>
          </a:r>
          <a:endParaRPr lang="pt-BR" sz="900" kern="1200" dirty="0"/>
        </a:p>
      </dsp:txBody>
      <dsp:txXfrm>
        <a:off x="7240212" y="2106796"/>
        <a:ext cx="1016259" cy="630994"/>
      </dsp:txXfrm>
    </dsp:sp>
    <dsp:sp modelId="{0DB79AFE-05E3-41BF-840F-8B12CF73A370}">
      <dsp:nvSpPr>
        <dsp:cNvPr id="0" name=""/>
        <dsp:cNvSpPr/>
      </dsp:nvSpPr>
      <dsp:spPr>
        <a:xfrm>
          <a:off x="6458259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7735D-8941-466C-96EE-C058661F6311}">
      <dsp:nvSpPr>
        <dsp:cNvPr id="0" name=""/>
        <dsp:cNvSpPr/>
      </dsp:nvSpPr>
      <dsp:spPr>
        <a:xfrm>
          <a:off x="6575539" y="3064402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MONITORAMENTO</a:t>
          </a:r>
          <a:endParaRPr lang="pt-BR" sz="900" kern="1200" dirty="0"/>
        </a:p>
      </dsp:txBody>
      <dsp:txXfrm>
        <a:off x="6595170" y="3084033"/>
        <a:ext cx="1016259" cy="630994"/>
      </dsp:txXfrm>
    </dsp:sp>
    <dsp:sp modelId="{B7C9B0F3-CC53-4A96-A8BC-454593D0D65C}">
      <dsp:nvSpPr>
        <dsp:cNvPr id="0" name=""/>
        <dsp:cNvSpPr/>
      </dsp:nvSpPr>
      <dsp:spPr>
        <a:xfrm>
          <a:off x="7748342" y="2952986"/>
          <a:ext cx="1055521" cy="670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69B7-9D96-4B2F-8717-5BF38F6ABAC6}">
      <dsp:nvSpPr>
        <dsp:cNvPr id="0" name=""/>
        <dsp:cNvSpPr/>
      </dsp:nvSpPr>
      <dsp:spPr>
        <a:xfrm>
          <a:off x="7865622" y="3064402"/>
          <a:ext cx="1055521" cy="6702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AVALIAÇÃO</a:t>
          </a:r>
          <a:endParaRPr lang="pt-BR" sz="900" kern="1200" dirty="0"/>
        </a:p>
      </dsp:txBody>
      <dsp:txXfrm>
        <a:off x="7885253" y="3084033"/>
        <a:ext cx="1016259" cy="630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4F118-5625-4547-8148-B7BF3E004B41}">
      <dsp:nvSpPr>
        <dsp:cNvPr id="0" name=""/>
        <dsp:cNvSpPr/>
      </dsp:nvSpPr>
      <dsp:spPr>
        <a:xfrm>
          <a:off x="1711422" y="565082"/>
          <a:ext cx="3941012" cy="3941012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4258B3-4917-4519-91BD-D101EED8B808}">
      <dsp:nvSpPr>
        <dsp:cNvPr id="0" name=""/>
        <dsp:cNvSpPr/>
      </dsp:nvSpPr>
      <dsp:spPr>
        <a:xfrm>
          <a:off x="1711422" y="565082"/>
          <a:ext cx="3941012" cy="3941012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C8673F-7646-4D19-BBC1-B1056EFE1BB5}">
      <dsp:nvSpPr>
        <dsp:cNvPr id="0" name=""/>
        <dsp:cNvSpPr/>
      </dsp:nvSpPr>
      <dsp:spPr>
        <a:xfrm>
          <a:off x="1711422" y="565082"/>
          <a:ext cx="3941012" cy="3941012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3D3617-6F63-4B7E-AAFA-CE779ABC5D2B}">
      <dsp:nvSpPr>
        <dsp:cNvPr id="0" name=""/>
        <dsp:cNvSpPr/>
      </dsp:nvSpPr>
      <dsp:spPr>
        <a:xfrm>
          <a:off x="1711422" y="565082"/>
          <a:ext cx="3941012" cy="3941012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AEEBDC-D97D-4068-BD50-83D029095527}">
      <dsp:nvSpPr>
        <dsp:cNvPr id="0" name=""/>
        <dsp:cNvSpPr/>
      </dsp:nvSpPr>
      <dsp:spPr>
        <a:xfrm>
          <a:off x="1712813" y="562676"/>
          <a:ext cx="3941012" cy="3941012"/>
        </a:xfrm>
        <a:prstGeom prst="blockArc">
          <a:avLst>
            <a:gd name="adj1" fmla="val 19802477"/>
            <a:gd name="adj2" fmla="val 1804961"/>
            <a:gd name="adj3" fmla="val 4522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D94067-511B-44D4-9D0B-5CCC487867CB}">
      <dsp:nvSpPr>
        <dsp:cNvPr id="0" name=""/>
        <dsp:cNvSpPr/>
      </dsp:nvSpPr>
      <dsp:spPr>
        <a:xfrm>
          <a:off x="1714201" y="565080"/>
          <a:ext cx="3941012" cy="3941012"/>
        </a:xfrm>
        <a:prstGeom prst="blockArc">
          <a:avLst>
            <a:gd name="adj1" fmla="val 16195039"/>
            <a:gd name="adj2" fmla="val 19797523"/>
            <a:gd name="adj3" fmla="val 452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F79B4F-A7E8-4CA9-8DE3-96F5A4447F0E}">
      <dsp:nvSpPr>
        <dsp:cNvPr id="0" name=""/>
        <dsp:cNvSpPr/>
      </dsp:nvSpPr>
      <dsp:spPr>
        <a:xfrm>
          <a:off x="2929590" y="1784532"/>
          <a:ext cx="1504675" cy="15021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PROJETO LAI SOCIAL</a:t>
          </a:r>
          <a:endParaRPr lang="pt-BR" sz="2100" kern="1200" dirty="0"/>
        </a:p>
      </dsp:txBody>
      <dsp:txXfrm>
        <a:off x="3149945" y="2004511"/>
        <a:ext cx="1063965" cy="1062153"/>
      </dsp:txXfrm>
    </dsp:sp>
    <dsp:sp modelId="{63AE1F57-D179-4CE9-B352-5F56EE246C81}">
      <dsp:nvSpPr>
        <dsp:cNvPr id="0" name=""/>
        <dsp:cNvSpPr/>
      </dsp:nvSpPr>
      <dsp:spPr>
        <a:xfrm>
          <a:off x="3063106" y="-9184"/>
          <a:ext cx="1237644" cy="12376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TCE</a:t>
          </a:r>
          <a:endParaRPr lang="pt-BR" sz="1600" b="1" kern="1200" dirty="0"/>
        </a:p>
      </dsp:txBody>
      <dsp:txXfrm>
        <a:off x="3244355" y="172065"/>
        <a:ext cx="875146" cy="875146"/>
      </dsp:txXfrm>
    </dsp:sp>
    <dsp:sp modelId="{6D97A2F2-F753-4AF7-BC73-3C98D77322A3}">
      <dsp:nvSpPr>
        <dsp:cNvPr id="0" name=""/>
        <dsp:cNvSpPr/>
      </dsp:nvSpPr>
      <dsp:spPr>
        <a:xfrm>
          <a:off x="4688032" y="943521"/>
          <a:ext cx="1327806" cy="1255776"/>
        </a:xfrm>
        <a:prstGeom prst="ellips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INSTITUIÇÕES DE ENSINO SUPERIOR</a:t>
          </a:r>
          <a:endParaRPr lang="pt-BR" sz="1200" b="1" kern="1200" dirty="0"/>
        </a:p>
      </dsp:txBody>
      <dsp:txXfrm>
        <a:off x="4882485" y="1127425"/>
        <a:ext cx="938900" cy="887968"/>
      </dsp:txXfrm>
    </dsp:sp>
    <dsp:sp modelId="{0245BD5D-7AB1-455D-ABAE-0B7D4FE8D1F2}">
      <dsp:nvSpPr>
        <dsp:cNvPr id="0" name=""/>
        <dsp:cNvSpPr/>
      </dsp:nvSpPr>
      <dsp:spPr>
        <a:xfrm>
          <a:off x="4731028" y="2879741"/>
          <a:ext cx="1237644" cy="1237644"/>
        </a:xfrm>
        <a:prstGeom prst="ellips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OBS. SOCIAIS</a:t>
          </a:r>
          <a:endParaRPr lang="pt-BR" sz="1400" b="1" kern="1200" dirty="0"/>
        </a:p>
      </dsp:txBody>
      <dsp:txXfrm>
        <a:off x="4912277" y="3060990"/>
        <a:ext cx="875146" cy="875146"/>
      </dsp:txXfrm>
    </dsp:sp>
    <dsp:sp modelId="{A04ABC79-37D3-4149-BF5C-130E47B0A8AC}">
      <dsp:nvSpPr>
        <dsp:cNvPr id="0" name=""/>
        <dsp:cNvSpPr/>
      </dsp:nvSpPr>
      <dsp:spPr>
        <a:xfrm>
          <a:off x="3023885" y="3821745"/>
          <a:ext cx="1316086" cy="1279588"/>
        </a:xfrm>
        <a:prstGeom prst="ellips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ADM. PÚBLICA MUNICIPAL</a:t>
          </a:r>
          <a:endParaRPr lang="pt-BR" sz="1400" b="1" kern="1200" dirty="0"/>
        </a:p>
      </dsp:txBody>
      <dsp:txXfrm>
        <a:off x="3216621" y="4009136"/>
        <a:ext cx="930614" cy="904806"/>
      </dsp:txXfrm>
    </dsp:sp>
    <dsp:sp modelId="{00712AB6-C815-4DE9-A908-78AB1B2D80A1}">
      <dsp:nvSpPr>
        <dsp:cNvPr id="0" name=""/>
        <dsp:cNvSpPr/>
      </dsp:nvSpPr>
      <dsp:spPr>
        <a:xfrm>
          <a:off x="1332509" y="2792846"/>
          <a:ext cx="1362993" cy="1411434"/>
        </a:xfrm>
        <a:prstGeom prst="ellips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ENTIDADES DE CLASSE</a:t>
          </a:r>
          <a:endParaRPr lang="pt-BR" sz="1400" b="1" kern="1200" dirty="0"/>
        </a:p>
      </dsp:txBody>
      <dsp:txXfrm>
        <a:off x="1532115" y="2999546"/>
        <a:ext cx="963781" cy="998034"/>
      </dsp:txXfrm>
    </dsp:sp>
    <dsp:sp modelId="{4778D44B-369A-4258-82D1-26547C337CD5}">
      <dsp:nvSpPr>
        <dsp:cNvPr id="0" name=""/>
        <dsp:cNvSpPr/>
      </dsp:nvSpPr>
      <dsp:spPr>
        <a:xfrm>
          <a:off x="1331061" y="866468"/>
          <a:ext cx="1365889" cy="14122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CIDADÃO</a:t>
          </a:r>
          <a:endParaRPr lang="pt-BR" sz="1600" b="1" kern="1200" dirty="0"/>
        </a:p>
      </dsp:txBody>
      <dsp:txXfrm>
        <a:off x="1531091" y="1073293"/>
        <a:ext cx="965829" cy="998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E1FF-FCF1-43E2-866C-0563E7194B21}">
      <dsp:nvSpPr>
        <dsp:cNvPr id="0" name=""/>
        <dsp:cNvSpPr/>
      </dsp:nvSpPr>
      <dsp:spPr>
        <a:xfrm>
          <a:off x="1585254" y="298759"/>
          <a:ext cx="6694587" cy="1411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29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+mn-lt"/>
            </a:rPr>
            <a:t>Metodologia</a:t>
          </a:r>
          <a:r>
            <a:rPr lang="pt-BR" sz="2200" kern="1200" dirty="0" smtClean="0">
              <a:solidFill>
                <a:schemeClr val="tx1"/>
              </a:solidFill>
              <a:latin typeface="+mn-lt"/>
            </a:rPr>
            <a:t> para avaliação do conteúdo da informação nos portais municipais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1585254" y="298759"/>
        <a:ext cx="6694587" cy="1411845"/>
      </dsp:txXfrm>
    </dsp:sp>
    <dsp:sp modelId="{CB4C1B78-EA2C-4113-8AF9-ED96CC67A457}">
      <dsp:nvSpPr>
        <dsp:cNvPr id="0" name=""/>
        <dsp:cNvSpPr/>
      </dsp:nvSpPr>
      <dsp:spPr>
        <a:xfrm>
          <a:off x="1175595" y="93017"/>
          <a:ext cx="988291" cy="14824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5323A-D531-4C52-B30F-18AC5BEFB54C}">
      <dsp:nvSpPr>
        <dsp:cNvPr id="0" name=""/>
        <dsp:cNvSpPr/>
      </dsp:nvSpPr>
      <dsp:spPr>
        <a:xfrm>
          <a:off x="1596006" y="2076115"/>
          <a:ext cx="6673082" cy="1411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29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+mn-lt"/>
            </a:rPr>
            <a:t>Relatório </a:t>
          </a:r>
          <a:r>
            <a:rPr lang="pt-BR" sz="2200" kern="1200" dirty="0" smtClean="0">
              <a:solidFill>
                <a:schemeClr val="tx1"/>
              </a:solidFill>
              <a:latin typeface="+mn-lt"/>
            </a:rPr>
            <a:t>contendo elementos comparativos entre os municípios, além de trazer recomendações e apresentar um </a:t>
          </a:r>
          <a:r>
            <a:rPr lang="pt-BR" sz="2200" b="1" kern="1200" dirty="0" smtClean="0">
              <a:solidFill>
                <a:schemeClr val="tx1"/>
              </a:solidFill>
              <a:latin typeface="+mn-lt"/>
            </a:rPr>
            <a:t>“Ranking” </a:t>
          </a:r>
          <a:r>
            <a:rPr lang="pt-BR" sz="2200" kern="1200" dirty="0" smtClean="0">
              <a:solidFill>
                <a:schemeClr val="tx1"/>
              </a:solidFill>
              <a:latin typeface="+mn-lt"/>
            </a:rPr>
            <a:t>municipal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1596006" y="2076115"/>
        <a:ext cx="6673082" cy="1411845"/>
      </dsp:txXfrm>
    </dsp:sp>
    <dsp:sp modelId="{98BFEBDA-5A09-4CFA-8AB7-7AF26052D196}">
      <dsp:nvSpPr>
        <dsp:cNvPr id="0" name=""/>
        <dsp:cNvSpPr/>
      </dsp:nvSpPr>
      <dsp:spPr>
        <a:xfrm>
          <a:off x="1175595" y="1904410"/>
          <a:ext cx="988291" cy="14824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1270F-D3C5-454A-8F62-2EC88F7AB082}">
      <dsp:nvSpPr>
        <dsp:cNvPr id="0" name=""/>
        <dsp:cNvSpPr/>
      </dsp:nvSpPr>
      <dsp:spPr>
        <a:xfrm>
          <a:off x="1562303" y="3853472"/>
          <a:ext cx="6740489" cy="14118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29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  <a:latin typeface="+mn-lt"/>
            </a:rPr>
            <a:t>Divulgação dos resultados através de </a:t>
          </a:r>
          <a:r>
            <a:rPr lang="pt-BR" sz="2200" b="1" kern="1200" dirty="0" smtClean="0">
              <a:solidFill>
                <a:schemeClr val="tx1"/>
              </a:solidFill>
              <a:latin typeface="+mn-lt"/>
            </a:rPr>
            <a:t>audiências públicas</a:t>
          </a:r>
          <a:r>
            <a:rPr lang="pt-BR" sz="2200" kern="1200" dirty="0" smtClean="0">
              <a:solidFill>
                <a:schemeClr val="tx1"/>
              </a:solidFill>
              <a:latin typeface="+mn-lt"/>
            </a:rPr>
            <a:t>, workshops ou painéis de referência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1562303" y="3853472"/>
        <a:ext cx="6740489" cy="1411845"/>
      </dsp:txXfrm>
    </dsp:sp>
    <dsp:sp modelId="{87CEC800-7A8F-499C-813E-D13F6B4D6D6E}">
      <dsp:nvSpPr>
        <dsp:cNvPr id="0" name=""/>
        <dsp:cNvSpPr/>
      </dsp:nvSpPr>
      <dsp:spPr>
        <a:xfrm>
          <a:off x="1175595" y="3715789"/>
          <a:ext cx="988291" cy="14824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A870-5A61-4DAA-ADBD-F8DC85A4A002}">
      <dsp:nvSpPr>
        <dsp:cNvPr id="0" name=""/>
        <dsp:cNvSpPr/>
      </dsp:nvSpPr>
      <dsp:spPr>
        <a:xfrm rot="5400000">
          <a:off x="3998937" y="-1689036"/>
          <a:ext cx="2291654" cy="576772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Capacitação: Auditoria Social, introdução aos conceitos de transparência ativa e passiva, etc.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Uso de técnicas de auditoria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Verificação da existência dos portais e sua estrutura básica</a:t>
          </a:r>
          <a:endParaRPr lang="pt-BR" sz="1800" kern="1200" dirty="0"/>
        </a:p>
      </dsp:txBody>
      <dsp:txXfrm rot="-5400000">
        <a:off x="2260902" y="160868"/>
        <a:ext cx="5655857" cy="2067916"/>
      </dsp:txXfrm>
    </dsp:sp>
    <dsp:sp modelId="{98AC6A3E-AE2A-44C2-8C0C-09F1B5564803}">
      <dsp:nvSpPr>
        <dsp:cNvPr id="0" name=""/>
        <dsp:cNvSpPr/>
      </dsp:nvSpPr>
      <dsp:spPr>
        <a:xfrm>
          <a:off x="126591" y="2321"/>
          <a:ext cx="2134310" cy="23850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FASE PRELIMINAR</a:t>
          </a:r>
          <a:endParaRPr lang="pt-BR" sz="1800" b="1" kern="1200" dirty="0"/>
        </a:p>
      </dsp:txBody>
      <dsp:txXfrm>
        <a:off x="230779" y="106509"/>
        <a:ext cx="1925934" cy="2176634"/>
      </dsp:txXfrm>
    </dsp:sp>
    <dsp:sp modelId="{746B3210-582F-43B3-AB56-389BC07B2F9C}">
      <dsp:nvSpPr>
        <dsp:cNvPr id="0" name=""/>
        <dsp:cNvSpPr/>
      </dsp:nvSpPr>
      <dsp:spPr>
        <a:xfrm rot="5400000">
          <a:off x="4025783" y="765678"/>
          <a:ext cx="2291654" cy="582141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CHECK-LIST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Avaliação de questões relativas à integridade e conteúdo mínimo de informações</a:t>
          </a:r>
          <a:endParaRPr lang="pt-BR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Existência de estrutura própria de SIC </a:t>
          </a:r>
          <a:endParaRPr lang="pt-BR" sz="1600" kern="1200" dirty="0"/>
        </a:p>
      </dsp:txBody>
      <dsp:txXfrm rot="-5400000">
        <a:off x="2260902" y="2642429"/>
        <a:ext cx="5709549" cy="2067916"/>
      </dsp:txXfrm>
    </dsp:sp>
    <dsp:sp modelId="{86C7375F-9868-4AC0-B793-D881468CBBF6}">
      <dsp:nvSpPr>
        <dsp:cNvPr id="0" name=""/>
        <dsp:cNvSpPr/>
      </dsp:nvSpPr>
      <dsp:spPr>
        <a:xfrm>
          <a:off x="126591" y="2539812"/>
          <a:ext cx="2134310" cy="227314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AVALIAÇÃO QUANTITATIVA</a:t>
          </a:r>
          <a:endParaRPr lang="pt-BR" sz="1800" b="1" kern="1200" dirty="0"/>
        </a:p>
      </dsp:txBody>
      <dsp:txXfrm>
        <a:off x="230779" y="2644000"/>
        <a:ext cx="1925934" cy="2064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C2ABA-0420-47D2-87EA-CDA03D233D6A}">
      <dsp:nvSpPr>
        <dsp:cNvPr id="0" name=""/>
        <dsp:cNvSpPr/>
      </dsp:nvSpPr>
      <dsp:spPr>
        <a:xfrm rot="5400000">
          <a:off x="3989554" y="-1702290"/>
          <a:ext cx="2364112" cy="57843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MÉTRICAS DE AVALIAÇÃO DE PORTAIS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Aderência às necessidades da população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Layout, Navegabilidade, usabilidade, acessibilidade, clareza, compreensão e linguagem</a:t>
          </a:r>
          <a:endParaRPr lang="pt-BR" sz="1800" kern="1200" dirty="0"/>
        </a:p>
      </dsp:txBody>
      <dsp:txXfrm rot="-5400000">
        <a:off x="2279420" y="123250"/>
        <a:ext cx="5668974" cy="2133300"/>
      </dsp:txXfrm>
    </dsp:sp>
    <dsp:sp modelId="{D513767E-DC02-49EC-9583-07FA599BAA1B}">
      <dsp:nvSpPr>
        <dsp:cNvPr id="0" name=""/>
        <dsp:cNvSpPr/>
      </dsp:nvSpPr>
      <dsp:spPr>
        <a:xfrm>
          <a:off x="145110" y="3321"/>
          <a:ext cx="2134310" cy="2373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AVALIAÇÃO QUALITATIVA</a:t>
          </a:r>
          <a:endParaRPr lang="pt-BR" sz="1800" b="1" kern="1200" dirty="0"/>
        </a:p>
      </dsp:txBody>
      <dsp:txXfrm>
        <a:off x="249298" y="107509"/>
        <a:ext cx="1925934" cy="2164779"/>
      </dsp:txXfrm>
    </dsp:sp>
    <dsp:sp modelId="{C74B8D4A-119A-4E37-87D8-E3BCA682C1F8}">
      <dsp:nvSpPr>
        <dsp:cNvPr id="0" name=""/>
        <dsp:cNvSpPr/>
      </dsp:nvSpPr>
      <dsp:spPr>
        <a:xfrm rot="5400000">
          <a:off x="4003050" y="864215"/>
          <a:ext cx="2364112" cy="5689025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Cumprimento de prazos e atualização da informação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Funcionamento do SIC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Motivação p/ informações negadas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Registro dos acessos, </a:t>
          </a:r>
          <a:r>
            <a:rPr lang="pt-BR" sz="1800" kern="1200" dirty="0" err="1" smtClean="0"/>
            <a:t>etc</a:t>
          </a:r>
          <a:endParaRPr lang="pt-BR" sz="1800" kern="1200" dirty="0"/>
        </a:p>
      </dsp:txBody>
      <dsp:txXfrm rot="-5400000">
        <a:off x="2340594" y="2642077"/>
        <a:ext cx="5573619" cy="2133300"/>
      </dsp:txXfrm>
    </dsp:sp>
    <dsp:sp modelId="{FBAAADB8-DBF0-4024-9F21-1A48C49E6A97}">
      <dsp:nvSpPr>
        <dsp:cNvPr id="0" name=""/>
        <dsp:cNvSpPr/>
      </dsp:nvSpPr>
      <dsp:spPr>
        <a:xfrm>
          <a:off x="145110" y="2524233"/>
          <a:ext cx="2195483" cy="236898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FASE DE MONITORAMENTO</a:t>
          </a:r>
          <a:endParaRPr lang="pt-BR" sz="1700" kern="1200" dirty="0"/>
        </a:p>
      </dsp:txBody>
      <dsp:txXfrm>
        <a:off x="252285" y="2631408"/>
        <a:ext cx="1981133" cy="215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o em Círculo"/>
  <dgm:desc val="Use para mostrar etapas sequenciais de um processo. Limitado a 11 formas de Nível 1 com número ilimitado de formas de Nível 2. Funciona melhor com pequenas quantidades de texto. O texto não utilizado não aparece, mas permanecerá disponível se você alternar os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55015C82-3AEE-4839-92DF-B7EC6114AFB0}" type="datetimeFigureOut">
              <a:rPr lang="pt-BR"/>
              <a:pPr>
                <a:defRPr/>
              </a:pPr>
              <a:t>05/02/2014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8675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823" y="6819742"/>
            <a:ext cx="7942580" cy="64608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13636992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698" y="13636992"/>
            <a:ext cx="4302231" cy="717867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3A6E0145-AE2B-4AA5-971E-EE0CE7FA5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470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A8913-9940-4968-9BC4-59DC490FB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A8913-9940-4968-9BC4-59DC490FB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A8913-9940-4968-9BC4-59DC490FB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A8913-9940-4968-9BC4-59DC490FB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4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486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2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17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1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160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77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71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236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6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8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07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96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52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40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670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63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20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03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9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27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9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487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94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79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03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17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20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01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08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79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34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99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357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6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7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0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3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9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7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3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00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6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1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00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2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0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9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16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1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44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94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3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3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8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96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2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58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3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75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6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4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6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96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4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06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3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68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6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3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98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9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7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74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7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2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9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78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40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2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0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14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37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9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90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0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84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22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34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9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5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1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3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5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9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027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98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1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6E43-547D-4230-9585-74FC7769B8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E89E-7633-41BF-B3C1-3BBE83DB9B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244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261F-57E5-4A6F-BFDE-5422604446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FC6-1539-4A8E-A1CB-E250B8B572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6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8331-5B58-4390-A79A-A86DED25D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B3E4-F8FF-409E-A0A8-8250C90435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62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59BD-6B6C-4F92-93CA-7D85C77748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8AEA-B99B-48DA-9B3E-7804F6FDB3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8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46C-B819-42F6-A1E9-D522C886514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3D79-6F94-4C3B-9625-261291841A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91AF-292F-4C4E-9280-8E31F095FC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62CA-5C3B-467A-8049-23C538FBA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95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453E-3B36-43D3-BC0E-394A7F36EA3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39-CBA3-4AA7-8E52-3AD3575D10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535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DE6-1400-48F0-B3E5-5104E47186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2DC4-4E21-46FB-959A-D609C240807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99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699-912E-4266-826D-9D134324FD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B8DD-830E-47E8-A367-AC78AB6975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96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61F-0986-4F7E-95D7-0CACE753EFE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6FB7-A9C1-465C-A9F7-B832177C4E2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061-1EF8-4936-A763-EE510B1983C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026E-E8D7-4758-A759-C849102BFBC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FF3DD3-2846-44DF-9138-7D47D8C1687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F24428-3ED1-489D-B89A-CE4F2A3C260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0CBEA-9FA5-437F-88BA-FC1614B177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FA6E4-7C04-4E7C-AF79-045772B298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www.facebook.com/" TargetMode="External"/><Relationship Id="rId2" Type="http://schemas.openxmlformats.org/officeDocument/2006/relationships/hyperlink" Target="http://www.tce.pr.gov.br/servicos_paf_social.aspx?p=587149" TargetMode="Externa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youtube.com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uditoriasocial@tce.pr.gov.br" TargetMode="External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3016" y="-2763688"/>
            <a:ext cx="17899514" cy="126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96403" y="1628800"/>
            <a:ext cx="8605837" cy="5040312"/>
          </a:xfrm>
        </p:spPr>
        <p:txBody>
          <a:bodyPr rtlCol="0">
            <a:noAutofit/>
          </a:bodyPr>
          <a:lstStyle/>
          <a:p>
            <a:pPr marL="720000" indent="-360000" algn="just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"/>
              <a:defRPr/>
            </a:pPr>
            <a:endParaRPr lang="pt-BR" sz="1600" dirty="0" smtClean="0">
              <a:solidFill>
                <a:srgbClr val="002060"/>
              </a:solidFill>
            </a:endParaRPr>
          </a:p>
          <a:p>
            <a:pPr marL="358775" indent="3175" eaLnBrk="1" fontAlgn="auto" hangingPunct="1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dirty="0" smtClean="0"/>
              <a:t>Monitorar é realizar acompanhamento de um processo levando em consideração critérios ou parâmetros (tais como metas a serem alcançadas), com o intuito de </a:t>
            </a:r>
            <a:r>
              <a:rPr lang="pt-BR" sz="4400" b="1" cap="small" dirty="0" smtClean="0"/>
              <a:t>avaliar</a:t>
            </a:r>
            <a:r>
              <a:rPr lang="pt-BR" sz="3800" dirty="0" smtClean="0"/>
              <a:t> se aquilo que está ocorrendo é compatível com esses pontos de referência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8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62417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639175" cy="504031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050" b="1" cap="small" dirty="0">
              <a:solidFill>
                <a:srgbClr val="002060"/>
              </a:solidFill>
            </a:endParaRPr>
          </a:p>
          <a:p>
            <a:pPr marL="447675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É uma forma de controle realizada </a:t>
            </a:r>
            <a:r>
              <a:rPr lang="pt-BR" sz="3800" cap="small" dirty="0" smtClean="0"/>
              <a:t>in curso</a:t>
            </a:r>
            <a:endParaRPr lang="pt-BR" sz="3800" dirty="0"/>
          </a:p>
          <a:p>
            <a:pPr marL="447675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Em geral, é feita pelo próprio executor (</a:t>
            </a:r>
            <a:r>
              <a:rPr lang="pt-BR" sz="4000" b="1" cap="small" dirty="0" smtClean="0"/>
              <a:t>Controle Interno</a:t>
            </a:r>
            <a:r>
              <a:rPr lang="pt-BR" sz="3800" dirty="0" smtClean="0"/>
              <a:t>)</a:t>
            </a:r>
          </a:p>
          <a:p>
            <a:pPr marL="447675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Pode ser feito por intermédio de </a:t>
            </a:r>
            <a:r>
              <a:rPr lang="pt-BR" sz="4000" b="1" cap="small" dirty="0" smtClean="0"/>
              <a:t>Controle Externo </a:t>
            </a:r>
            <a:r>
              <a:rPr lang="pt-BR" sz="3800" dirty="0" smtClean="0"/>
              <a:t>e deve ser feito para fins de </a:t>
            </a:r>
            <a:r>
              <a:rPr lang="pt-BR" sz="4000" b="1" cap="small" dirty="0"/>
              <a:t>Controle Social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62417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32856"/>
            <a:ext cx="8568952" cy="5040312"/>
          </a:xfrm>
        </p:spPr>
        <p:txBody>
          <a:bodyPr rtlCol="0">
            <a:normAutofit/>
          </a:bodyPr>
          <a:lstStyle/>
          <a:p>
            <a:pPr marL="360000" indent="0" algn="just" eaLnBrk="1" fontAlgn="auto" hangingPunct="1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b="1" cap="small" dirty="0" smtClean="0">
              <a:solidFill>
                <a:srgbClr val="002060"/>
              </a:solidFill>
            </a:endParaRPr>
          </a:p>
          <a:p>
            <a:pPr marL="1080000" indent="-360000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b="1" dirty="0" smtClean="0"/>
              <a:t> </a:t>
            </a:r>
            <a:r>
              <a:rPr lang="pt-BR" sz="3800" dirty="0"/>
              <a:t>Envolve</a:t>
            </a:r>
            <a:r>
              <a:rPr lang="pt-BR" sz="3800" dirty="0" smtClean="0"/>
              <a:t> a realização de Análise e avaliação</a:t>
            </a:r>
          </a:p>
          <a:p>
            <a:pPr marL="1080000" indent="-360000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 Formação </a:t>
            </a:r>
            <a:r>
              <a:rPr lang="pt-BR" sz="3800" dirty="0"/>
              <a:t>de juízo de </a:t>
            </a:r>
            <a:r>
              <a:rPr lang="pt-BR" sz="3800" dirty="0" smtClean="0"/>
              <a:t>valor </a:t>
            </a:r>
            <a:endParaRPr lang="pt-BR" sz="3800" dirty="0"/>
          </a:p>
          <a:p>
            <a:pPr marL="1080000" indent="-360000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 Utilização </a:t>
            </a:r>
            <a:r>
              <a:rPr lang="pt-BR" sz="3800" dirty="0"/>
              <a:t>de parâmetros e critérios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62417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Controle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967206"/>
            <a:ext cx="8639175" cy="5040312"/>
          </a:xfrm>
        </p:spPr>
        <p:txBody>
          <a:bodyPr rtlCol="0">
            <a:normAutofit/>
          </a:bodyPr>
          <a:lstStyle/>
          <a:p>
            <a:pPr marL="714375" indent="-447675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do cumprimento de leis ou normas</a:t>
            </a:r>
          </a:p>
          <a:p>
            <a:pPr marL="714375" indent="-447675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dos recursos e insumos utilizados</a:t>
            </a:r>
          </a:p>
          <a:p>
            <a:pPr marL="714375" indent="-447675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da </a:t>
            </a:r>
            <a:r>
              <a:rPr lang="pt-BR" sz="3800" dirty="0"/>
              <a:t>ação realizada frente aos objetivos e metas</a:t>
            </a:r>
          </a:p>
          <a:p>
            <a:pPr marL="714375" indent="-447675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dos </a:t>
            </a:r>
            <a:r>
              <a:rPr lang="pt-BR" sz="3800" dirty="0"/>
              <a:t>efeitos da ação pública sobre os problemas enfrentados</a:t>
            </a:r>
          </a:p>
          <a:p>
            <a:pPr marL="714375" indent="-447675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3800" dirty="0" smtClean="0"/>
          </a:p>
          <a:p>
            <a:pPr marL="720000" indent="-360000" algn="just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w"/>
              <a:defRPr/>
            </a:pPr>
            <a:endParaRPr lang="pt-BR" sz="3000" b="1" cap="small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251520" y="951057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5678" y="764704"/>
            <a:ext cx="8429625" cy="1000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Programa</a:t>
            </a:r>
            <a:endParaRPr lang="pt-BR" sz="36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555080"/>
            <a:ext cx="8535292" cy="530292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- Gestão Pública</a:t>
            </a: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Premissa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Monitoramento, Controle e Avaliação</a:t>
            </a:r>
          </a:p>
          <a:p>
            <a:pPr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pt-BR" sz="3000" b="1" dirty="0" smtClean="0">
                <a:latin typeface="+mn-lt"/>
              </a:rPr>
              <a:t>II - Auditoria Social</a:t>
            </a:r>
            <a:endParaRPr lang="pt-BR" sz="3000" b="1" dirty="0">
              <a:latin typeface="+mn-lt"/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latin typeface="+mn-lt"/>
              </a:rPr>
              <a:t>Projeto PAF Social - Histórico </a:t>
            </a:r>
            <a:endParaRPr lang="pt-BR" sz="3000" dirty="0">
              <a:latin typeface="+mn-lt"/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latin typeface="+mn-lt"/>
              </a:rPr>
              <a:t>Programa Auditoria </a:t>
            </a:r>
            <a:r>
              <a:rPr lang="pt-BR" sz="3000" dirty="0">
                <a:latin typeface="+mn-lt"/>
              </a:rPr>
              <a:t>Social no </a:t>
            </a:r>
            <a:r>
              <a:rPr lang="pt-BR" sz="3000" dirty="0" smtClean="0">
                <a:latin typeface="+mn-lt"/>
              </a:rPr>
              <a:t>TCE/PR</a:t>
            </a:r>
            <a:endParaRPr lang="pt-BR" sz="3000" dirty="0">
              <a:latin typeface="+mn-lt"/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 smtClean="0">
                <a:latin typeface="+mn-lt"/>
              </a:rPr>
              <a:t>Projeto </a:t>
            </a:r>
            <a:r>
              <a:rPr lang="pt-BR" sz="3000" dirty="0">
                <a:latin typeface="+mn-lt"/>
              </a:rPr>
              <a:t>LAI Social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6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3016" y="-2763688"/>
            <a:ext cx="17899514" cy="126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Premissas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76872"/>
            <a:ext cx="5040560" cy="42484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 </a:t>
            </a:r>
            <a:r>
              <a:rPr lang="pt-BR" b="1" dirty="0"/>
              <a:t>participação popular na gestão e no controle </a:t>
            </a:r>
            <a:r>
              <a:rPr lang="pt-BR" dirty="0"/>
              <a:t>da Administração Pública é um dos princípios fundamentais da construção de </a:t>
            </a:r>
            <a:r>
              <a:rPr lang="pt-BR" b="1" dirty="0"/>
              <a:t>novos conceitos de </a:t>
            </a:r>
            <a:r>
              <a:rPr lang="pt-BR" b="1" dirty="0" smtClean="0"/>
              <a:t>Estado</a:t>
            </a:r>
            <a:endParaRPr lang="pt-BR" b="1" dirty="0"/>
          </a:p>
        </p:txBody>
      </p:sp>
      <p:pic>
        <p:nvPicPr>
          <p:cNvPr id="3074" name="Picture 2" descr="http://1.bp.blogspot.com/-4PGlQ84iJpQ/TmJJHG_TiRI/AAAAAAAAAME/fN_uJT9xwKU/s1600/Controle+Soci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689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5832648" cy="4752528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Controle Externo não pode prescindir da </a:t>
            </a:r>
            <a:r>
              <a:rPr lang="pt-BR" b="1" dirty="0"/>
              <a:t>parceria com a sociedade na fiscalização </a:t>
            </a:r>
            <a:r>
              <a:rPr lang="pt-BR" dirty="0"/>
              <a:t>do uso do dinheiro que é do contribuinte</a:t>
            </a:r>
            <a:r>
              <a:rPr lang="pt-BR" dirty="0" smtClean="0"/>
              <a:t>. Este </a:t>
            </a:r>
            <a:r>
              <a:rPr lang="pt-BR" dirty="0"/>
              <a:t>é um </a:t>
            </a:r>
            <a:r>
              <a:rPr lang="pt-BR" b="1" dirty="0"/>
              <a:t>dever também do cidadão</a:t>
            </a:r>
          </a:p>
        </p:txBody>
      </p:sp>
      <p:pic>
        <p:nvPicPr>
          <p:cNvPr id="4098" name="Picture 2" descr="E:\controle-social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749458" cy="38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Premissas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1974760"/>
            <a:ext cx="5490233" cy="47133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3000" dirty="0" smtClean="0"/>
              <a:t>Desenvolver ações que </a:t>
            </a:r>
            <a:r>
              <a:rPr lang="pt-BR" sz="3000" dirty="0"/>
              <a:t>se </a:t>
            </a:r>
            <a:r>
              <a:rPr lang="pt-BR" sz="3000" dirty="0" smtClean="0"/>
              <a:t>aproximem </a:t>
            </a:r>
            <a:r>
              <a:rPr lang="pt-BR" sz="3000" dirty="0"/>
              <a:t>dos conceitos de </a:t>
            </a:r>
            <a:r>
              <a:rPr lang="pt-BR" sz="3000" b="1" dirty="0"/>
              <a:t>AUDITORIA </a:t>
            </a:r>
            <a:r>
              <a:rPr lang="pt-BR" sz="3000" b="1" dirty="0" smtClean="0"/>
              <a:t>SOCIAL</a:t>
            </a:r>
          </a:p>
          <a:p>
            <a:pPr marL="0" indent="0">
              <a:buNone/>
            </a:pPr>
            <a:endParaRPr lang="pt-BR" sz="3000" b="1" dirty="0" smtClean="0"/>
          </a:p>
          <a:p>
            <a:pPr lvl="0">
              <a:buFont typeface="Wingdings" pitchFamily="2" charset="2"/>
              <a:buChar char="ü"/>
            </a:pPr>
            <a:r>
              <a:rPr lang="pt-BR" sz="3000" dirty="0"/>
              <a:t>Capacitar o cidadão para o exercício efetivo do </a:t>
            </a:r>
            <a:r>
              <a:rPr lang="pt-BR" sz="3000" b="1" dirty="0"/>
              <a:t>controle social </a:t>
            </a:r>
            <a:r>
              <a:rPr lang="pt-BR" sz="3000" dirty="0"/>
              <a:t>do gasto público de sua municipalidade</a:t>
            </a:r>
          </a:p>
          <a:p>
            <a:pPr marL="0" indent="0">
              <a:buNone/>
            </a:pPr>
            <a:endParaRPr lang="pt-B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1050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900" y="2115404"/>
            <a:ext cx="8532441" cy="4713387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3000" dirty="0"/>
              <a:t>Fomentar a </a:t>
            </a:r>
            <a:r>
              <a:rPr lang="pt-BR" sz="3000" b="1" dirty="0"/>
              <a:t>pesquisa </a:t>
            </a:r>
            <a:r>
              <a:rPr lang="pt-BR" sz="3000" dirty="0"/>
              <a:t>e estimular o debate acerca do tema Gestão Pública no meio </a:t>
            </a:r>
            <a:r>
              <a:rPr lang="pt-BR" sz="3000" dirty="0" smtClean="0"/>
              <a:t>acadêmico</a:t>
            </a:r>
          </a:p>
          <a:p>
            <a:pPr lvl="0">
              <a:buFont typeface="Wingdings" pitchFamily="2" charset="2"/>
              <a:buChar char="ü"/>
            </a:pPr>
            <a:endParaRPr lang="pt-BR" sz="3000" dirty="0" smtClean="0"/>
          </a:p>
          <a:p>
            <a:pPr lvl="0">
              <a:buFont typeface="Wingdings" pitchFamily="2" charset="2"/>
              <a:buChar char="ü"/>
            </a:pPr>
            <a:r>
              <a:rPr lang="pt-BR" sz="3000" dirty="0" smtClean="0"/>
              <a:t>Direcionar </a:t>
            </a:r>
            <a:r>
              <a:rPr lang="pt-BR" sz="3000" dirty="0" smtClean="0"/>
              <a:t>as ações de </a:t>
            </a:r>
            <a:r>
              <a:rPr lang="pt-BR" sz="3000" b="1" dirty="0" smtClean="0"/>
              <a:t>fiscalização em áreas prioritárias </a:t>
            </a:r>
            <a:r>
              <a:rPr lang="pt-BR" sz="3000" dirty="0" smtClean="0"/>
              <a:t>para a sociedade</a:t>
            </a:r>
            <a:endParaRPr lang="pt-BR" sz="3000" dirty="0"/>
          </a:p>
          <a:p>
            <a:pPr>
              <a:buFont typeface="Wingdings" pitchFamily="2" charset="2"/>
              <a:buChar char="ü"/>
            </a:pPr>
            <a:endParaRPr lang="pt-BR" sz="3000" dirty="0" smtClean="0"/>
          </a:p>
          <a:p>
            <a:pPr marL="0" indent="0">
              <a:buNone/>
            </a:pPr>
            <a:endParaRPr lang="pt-BR" sz="3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5678" y="764704"/>
            <a:ext cx="8429625" cy="1000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Programa</a:t>
            </a:r>
            <a:endParaRPr lang="pt-BR" sz="36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555080"/>
            <a:ext cx="8535292" cy="530292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pt-BR" sz="3000" b="1" dirty="0" smtClean="0">
                <a:latin typeface="+mn-lt"/>
              </a:rPr>
              <a:t>I - </a:t>
            </a:r>
            <a:r>
              <a:rPr lang="pt-BR" sz="3000" b="1" dirty="0">
                <a:latin typeface="+mn-lt"/>
              </a:rPr>
              <a:t>Gestão</a:t>
            </a:r>
            <a:r>
              <a:rPr lang="pt-BR" sz="3000" b="1" dirty="0" smtClean="0"/>
              <a:t> </a:t>
            </a:r>
            <a:r>
              <a:rPr lang="pt-BR" sz="3000" b="1" dirty="0">
                <a:latin typeface="+mn-lt"/>
              </a:rPr>
              <a:t>Pública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Premissa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Conceito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Monitoramento, Controle e Avaliação</a:t>
            </a:r>
          </a:p>
          <a:p>
            <a:pPr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pt-BR" sz="3000" b="1" dirty="0" smtClean="0">
                <a:latin typeface="+mn-lt"/>
              </a:rPr>
              <a:t>II - Auditoria Social</a:t>
            </a:r>
            <a:endParaRPr lang="pt-BR" sz="3000" b="1" dirty="0">
              <a:latin typeface="+mn-lt"/>
            </a:endParaRP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Projeto PAF Social - Histórico 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Programa Auditoria Social no TCE/PR</a:t>
            </a:r>
          </a:p>
          <a:p>
            <a:pPr marL="971550" lvl="1" indent="-5143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000" dirty="0">
                <a:latin typeface="+mn-lt"/>
              </a:rPr>
              <a:t>Projeto LAI Social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816" y="2144613"/>
            <a:ext cx="8442561" cy="4713387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pt-BR" sz="3000" dirty="0"/>
              <a:t>Disponibilizar </a:t>
            </a:r>
            <a:r>
              <a:rPr lang="pt-BR" sz="3000" b="1" dirty="0" smtClean="0"/>
              <a:t>metodologias</a:t>
            </a:r>
            <a:r>
              <a:rPr lang="pt-BR" sz="3000" dirty="0" smtClean="0"/>
              <a:t> </a:t>
            </a:r>
            <a:r>
              <a:rPr lang="pt-BR" sz="3000" dirty="0"/>
              <a:t>direcionadas à avaliação da gestão </a:t>
            </a:r>
            <a:r>
              <a:rPr lang="pt-BR" sz="3000" dirty="0" smtClean="0"/>
              <a:t>municipal</a:t>
            </a:r>
          </a:p>
          <a:p>
            <a:pPr marL="0" lvl="0" indent="0">
              <a:buNone/>
            </a:pPr>
            <a:endParaRPr lang="pt-BR" sz="3000" dirty="0"/>
          </a:p>
          <a:p>
            <a:pPr lvl="0">
              <a:buFont typeface="Wingdings" pitchFamily="2" charset="2"/>
              <a:buChar char="ü"/>
            </a:pPr>
            <a:r>
              <a:rPr lang="pt-BR" sz="3000" b="1" dirty="0" smtClean="0"/>
              <a:t>Divulgar</a:t>
            </a:r>
            <a:r>
              <a:rPr lang="pt-BR" sz="3000" dirty="0" smtClean="0"/>
              <a:t> os  gastos públicos, </a:t>
            </a:r>
            <a:r>
              <a:rPr lang="pt-BR" sz="3000" dirty="0"/>
              <a:t>de </a:t>
            </a:r>
            <a:r>
              <a:rPr lang="pt-BR" sz="3000" dirty="0" smtClean="0"/>
              <a:t>forma mais inteligível </a:t>
            </a:r>
            <a:r>
              <a:rPr lang="pt-BR" sz="3000" dirty="0"/>
              <a:t>e </a:t>
            </a:r>
            <a:r>
              <a:rPr lang="pt-BR" sz="3000" b="1" dirty="0" smtClean="0"/>
              <a:t>acessível </a:t>
            </a:r>
            <a:r>
              <a:rPr lang="pt-BR" sz="3000" b="1" dirty="0"/>
              <a:t>ao </a:t>
            </a:r>
            <a:r>
              <a:rPr lang="pt-BR" sz="3000" b="1" dirty="0" smtClean="0"/>
              <a:t>cidadão</a:t>
            </a:r>
          </a:p>
          <a:p>
            <a:pPr lvl="0">
              <a:buFont typeface="Wingdings" pitchFamily="2" charset="2"/>
              <a:buChar char="ü"/>
            </a:pPr>
            <a:endParaRPr lang="pt-BR" sz="3000" b="1" dirty="0" smtClean="0"/>
          </a:p>
          <a:p>
            <a:pPr>
              <a:buFont typeface="Wingdings" pitchFamily="2" charset="2"/>
              <a:buChar char="ü"/>
            </a:pPr>
            <a:r>
              <a:rPr lang="pt-BR" sz="3000" dirty="0"/>
              <a:t>Tecer ampla </a:t>
            </a:r>
            <a:r>
              <a:rPr lang="pt-BR" sz="3000" b="1" dirty="0"/>
              <a:t>rede de controle</a:t>
            </a:r>
          </a:p>
          <a:p>
            <a:pPr lvl="0">
              <a:buFont typeface="Wingdings" pitchFamily="2" charset="2"/>
              <a:buChar char="ü"/>
            </a:pPr>
            <a:endParaRPr lang="pt-BR" sz="3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4088" y="2060848"/>
            <a:ext cx="3585592" cy="2808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QUE </a:t>
            </a:r>
            <a:r>
              <a:rPr lang="pt-BR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FIZEMOS ...</a:t>
            </a:r>
            <a:endParaRPr lang="pt-BR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83968" cy="30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2340" y="764704"/>
            <a:ext cx="829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Projeto PAF Social - Resumo</a:t>
            </a:r>
            <a:endParaRPr lang="pt-BR" sz="2800" b="1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7094375"/>
              </p:ext>
            </p:extLst>
          </p:nvPr>
        </p:nvGraphicFramePr>
        <p:xfrm>
          <a:off x="683568" y="1751649"/>
          <a:ext cx="7891370" cy="507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5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08512"/>
          </a:xfrm>
        </p:spPr>
        <p:txBody>
          <a:bodyPr/>
          <a:lstStyle/>
          <a:p>
            <a:pPr marL="0" indent="0">
              <a:buNone/>
            </a:pPr>
            <a:endParaRPr lang="pt-B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9830578"/>
              </p:ext>
            </p:extLst>
          </p:nvPr>
        </p:nvGraphicFramePr>
        <p:xfrm>
          <a:off x="-289048" y="873756"/>
          <a:ext cx="94330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02340" y="926791"/>
            <a:ext cx="829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Etapas</a:t>
            </a:r>
            <a:endParaRPr lang="pt-BR" sz="28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69236"/>
            <a:ext cx="4550962" cy="4896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 </a:t>
            </a:r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22626" cy="38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087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Social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92488"/>
          </a:xfrm>
        </p:spPr>
        <p:txBody>
          <a:bodyPr/>
          <a:lstStyle/>
          <a:p>
            <a:pPr marL="0" indent="0" algn="ctr">
              <a:buNone/>
            </a:pPr>
            <a:endParaRPr lang="pt-BR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3600" dirty="0" smtClean="0"/>
              <a:t>É modelo que </a:t>
            </a:r>
            <a:r>
              <a:rPr lang="pt-BR" sz="3600" dirty="0"/>
              <a:t>conta com a participação da sociedade </a:t>
            </a:r>
            <a:r>
              <a:rPr lang="pt-BR" sz="3600" dirty="0" smtClean="0"/>
              <a:t>organizada para </a:t>
            </a:r>
            <a:r>
              <a:rPr lang="pt-BR" sz="3600" b="1" dirty="0"/>
              <a:t>verificar, </a:t>
            </a:r>
            <a:r>
              <a:rPr lang="pt-BR" sz="3600" b="1" dirty="0" smtClean="0"/>
              <a:t>monitorar, </a:t>
            </a:r>
            <a:r>
              <a:rPr lang="pt-BR" sz="3600" b="1" dirty="0"/>
              <a:t>controlar </a:t>
            </a:r>
            <a:r>
              <a:rPr lang="pt-BR" sz="3600" b="1" dirty="0" smtClean="0"/>
              <a:t>e melhorar a </a:t>
            </a:r>
            <a:r>
              <a:rPr lang="pt-BR" sz="3600" b="1" dirty="0"/>
              <a:t>gestão dos recursos </a:t>
            </a:r>
            <a:r>
              <a:rPr lang="pt-BR" sz="3600" b="1" dirty="0" smtClean="0"/>
              <a:t>públicos</a:t>
            </a:r>
            <a:endParaRPr lang="pt-BR" sz="3600" dirty="0" smtClean="0"/>
          </a:p>
          <a:p>
            <a:endParaRPr lang="pt-B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430953"/>
              </p:ext>
            </p:extLst>
          </p:nvPr>
        </p:nvGraphicFramePr>
        <p:xfrm>
          <a:off x="1115616" y="1700808"/>
          <a:ext cx="67687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764704"/>
            <a:ext cx="82296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Esferas de Controle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6483"/>
              </p:ext>
            </p:extLst>
          </p:nvPr>
        </p:nvGraphicFramePr>
        <p:xfrm>
          <a:off x="215008" y="1191145"/>
          <a:ext cx="8928992" cy="571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95536" y="764704"/>
            <a:ext cx="82296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Componentes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3640"/>
              </p:ext>
            </p:extLst>
          </p:nvPr>
        </p:nvGraphicFramePr>
        <p:xfrm>
          <a:off x="215008" y="1191145"/>
          <a:ext cx="8928992" cy="571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95536" y="764704"/>
            <a:ext cx="82296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Componentes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51" y="2924944"/>
            <a:ext cx="26273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5051483" cy="4896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PROJETO</a:t>
            </a:r>
            <a:b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LAI SOCIAL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87" y="1412776"/>
            <a:ext cx="321749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2204864"/>
            <a:ext cx="3600400" cy="432048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pt-BR" sz="3600" dirty="0" smtClean="0"/>
              <a:t>Todo e qualquer aspecto associado à gestão pública </a:t>
            </a:r>
            <a:r>
              <a:rPr lang="pt-BR" sz="3600" b="1" cap="small" dirty="0" smtClean="0"/>
              <a:t>deve</a:t>
            </a:r>
            <a:r>
              <a:rPr lang="pt-BR" sz="3600" dirty="0" smtClean="0"/>
              <a:t> estar </a:t>
            </a:r>
            <a:r>
              <a:rPr lang="pt-BR" sz="3600" b="1" cap="small" dirty="0"/>
              <a:t>previsto</a:t>
            </a:r>
            <a:r>
              <a:rPr lang="pt-BR" sz="3600" dirty="0" smtClean="0"/>
              <a:t> e regulamentado em </a:t>
            </a:r>
            <a:r>
              <a:rPr lang="pt-BR" sz="3600" b="1" cap="small" dirty="0"/>
              <a:t>lei ou norma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 - Premissa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15" y="2348878"/>
            <a:ext cx="5040885" cy="32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Marco Legal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7864" y="2564904"/>
            <a:ext cx="5439922" cy="324036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dirty="0"/>
              <a:t>A Lei Federal </a:t>
            </a:r>
            <a:r>
              <a:rPr lang="pt-BR" dirty="0" smtClean="0"/>
              <a:t>12.527/11, </a:t>
            </a:r>
            <a:r>
              <a:rPr lang="pt-BR" dirty="0"/>
              <a:t>conhecida como </a:t>
            </a:r>
            <a:r>
              <a:rPr lang="pt-BR" b="1" dirty="0"/>
              <a:t>Lei de Acesso à Informação – LAI</a:t>
            </a:r>
            <a:r>
              <a:rPr lang="pt-BR" dirty="0"/>
              <a:t>, é um marco da transparência, que trata de forma inclusiva o papel do cidadão na democracia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390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0141" y="1807777"/>
            <a:ext cx="7992888" cy="230425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A </a:t>
            </a:r>
            <a:r>
              <a:rPr lang="pt-BR" b="1" dirty="0" smtClean="0"/>
              <a:t>população</a:t>
            </a:r>
            <a:r>
              <a:rPr lang="pt-BR" dirty="0" smtClean="0"/>
              <a:t> só poderá </a:t>
            </a:r>
            <a:r>
              <a:rPr lang="pt-BR" b="1" dirty="0" smtClean="0"/>
              <a:t>participar ativamente da gestão </a:t>
            </a:r>
            <a:r>
              <a:rPr lang="pt-BR" dirty="0" smtClean="0"/>
              <a:t>dos recursos públicos, se tiver </a:t>
            </a:r>
            <a:r>
              <a:rPr lang="pt-BR" b="1" dirty="0" smtClean="0"/>
              <a:t>conhecimento </a:t>
            </a:r>
            <a:r>
              <a:rPr lang="pt-BR" dirty="0" smtClean="0"/>
              <a:t>do que acontece dentro da Administração Pública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83568" y="4221088"/>
            <a:ext cx="80648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200" dirty="0">
                <a:latin typeface="+mn-lt"/>
              </a:rPr>
              <a:t>A disponibilização das informações e a efetividade de seu alcance dependem de um </a:t>
            </a:r>
            <a:r>
              <a:rPr lang="pt-BR" sz="3200" b="1" dirty="0">
                <a:latin typeface="+mn-lt"/>
              </a:rPr>
              <a:t>trabalho conjunto </a:t>
            </a:r>
            <a:r>
              <a:rPr lang="pt-BR" sz="3200" dirty="0">
                <a:latin typeface="+mn-lt"/>
              </a:rPr>
              <a:t>entre a sociedade a Administração Pública</a:t>
            </a:r>
            <a:r>
              <a:rPr lang="pt-BR" dirty="0"/>
              <a:t>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8578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Premissas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7466" y="2276872"/>
            <a:ext cx="7751823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Aplicação </a:t>
            </a:r>
            <a:r>
              <a:rPr lang="pt-BR" dirty="0"/>
              <a:t>dos conceitos de </a:t>
            </a:r>
            <a:r>
              <a:rPr lang="pt-BR" b="1" dirty="0"/>
              <a:t>auditoria </a:t>
            </a:r>
            <a:r>
              <a:rPr lang="pt-BR" b="1" dirty="0" smtClean="0"/>
              <a:t>social</a:t>
            </a:r>
            <a:r>
              <a:rPr lang="pt-BR" dirty="0" smtClean="0"/>
              <a:t>, com </a:t>
            </a:r>
            <a:r>
              <a:rPr lang="pt-BR" dirty="0"/>
              <a:t>foco no </a:t>
            </a:r>
            <a:r>
              <a:rPr lang="pt-BR" b="1" dirty="0"/>
              <a:t>envolvimento da comunidade </a:t>
            </a:r>
            <a:r>
              <a:rPr lang="pt-BR" dirty="0"/>
              <a:t>para monitoramento </a:t>
            </a:r>
            <a:r>
              <a:rPr lang="pt-BR" dirty="0" smtClean="0"/>
              <a:t>e avaliação das </a:t>
            </a:r>
            <a:r>
              <a:rPr lang="pt-BR" dirty="0"/>
              <a:t>ações vinculadas ao cumprimento da Lei de Acesso à Informação em </a:t>
            </a:r>
            <a:r>
              <a:rPr lang="pt-BR" b="1" dirty="0"/>
              <a:t>âmbito </a:t>
            </a:r>
            <a:r>
              <a:rPr lang="pt-BR" b="1" dirty="0" smtClean="0"/>
              <a:t>municipal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8578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 Geral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Específicos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6100" y="1988840"/>
            <a:ext cx="6016720" cy="507618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Verificar o atendimento ao </a:t>
            </a:r>
            <a:r>
              <a:rPr lang="pt-BR" sz="2800" b="1" dirty="0"/>
              <a:t>conteúdo mínimo </a:t>
            </a:r>
            <a:r>
              <a:rPr lang="pt-BR" sz="2800" b="1" dirty="0" smtClean="0"/>
              <a:t>obrigatório da LAI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Avaliar </a:t>
            </a:r>
            <a:r>
              <a:rPr lang="pt-BR" sz="2800" dirty="0"/>
              <a:t>a </a:t>
            </a:r>
            <a:r>
              <a:rPr lang="pt-BR" sz="2800" b="1" dirty="0"/>
              <a:t>qualidade da informação</a:t>
            </a:r>
            <a:r>
              <a:rPr lang="pt-BR" sz="2800" dirty="0"/>
              <a:t> </a:t>
            </a:r>
            <a:r>
              <a:rPr lang="pt-BR" sz="2800" dirty="0" smtClean="0"/>
              <a:t>em </a:t>
            </a:r>
            <a:r>
              <a:rPr lang="pt-BR" sz="2800" dirty="0"/>
              <a:t>termos de compreensão e </a:t>
            </a:r>
            <a:r>
              <a:rPr lang="pt-BR" sz="2800" dirty="0" smtClean="0"/>
              <a:t>clareza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/>
              <a:t>Observar os diferentes </a:t>
            </a:r>
            <a:r>
              <a:rPr lang="pt-BR" sz="2800" b="1" dirty="0"/>
              <a:t>formatos de atendimento aos dispositivos legais</a:t>
            </a:r>
            <a:r>
              <a:rPr lang="pt-BR" sz="2800" dirty="0"/>
              <a:t>, com vistas a disseminar as boas práticas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2800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pt-BR" sz="3000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738"/>
            <a:ext cx="27363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Específicos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88840"/>
            <a:ext cx="8460432" cy="43924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3000" b="1" dirty="0"/>
              <a:t>Desenvolver metodologia </a:t>
            </a:r>
            <a:r>
              <a:rPr lang="pt-BR" sz="3000" dirty="0" smtClean="0"/>
              <a:t>para </a:t>
            </a:r>
            <a:r>
              <a:rPr lang="pt-BR" sz="3000" dirty="0"/>
              <a:t>avaliação e monitoramento </a:t>
            </a:r>
            <a:r>
              <a:rPr lang="pt-BR" sz="3000" dirty="0" smtClean="0"/>
              <a:t>da LAI</a:t>
            </a:r>
          </a:p>
          <a:p>
            <a:pPr>
              <a:buFont typeface="Wingdings" pitchFamily="2" charset="2"/>
              <a:buChar char="ü"/>
            </a:pPr>
            <a:endParaRPr lang="pt-BR" sz="3000" dirty="0"/>
          </a:p>
          <a:p>
            <a:pPr>
              <a:buFont typeface="Wingdings" pitchFamily="2" charset="2"/>
              <a:buChar char="ü"/>
            </a:pPr>
            <a:r>
              <a:rPr lang="pt-BR" sz="3000" dirty="0"/>
              <a:t>Análise mais </a:t>
            </a:r>
            <a:r>
              <a:rPr lang="pt-BR" sz="3000" b="1" dirty="0"/>
              <a:t>homogênea</a:t>
            </a:r>
            <a:r>
              <a:rPr lang="pt-BR" sz="3000" dirty="0"/>
              <a:t>, </a:t>
            </a:r>
            <a:r>
              <a:rPr lang="pt-BR" sz="3000" b="1" dirty="0"/>
              <a:t>criteriosa e comparativa</a:t>
            </a:r>
            <a:r>
              <a:rPr lang="pt-BR" sz="3000" dirty="0"/>
              <a:t> das ações implementadas nos </a:t>
            </a:r>
            <a:r>
              <a:rPr lang="pt-BR" sz="3000" dirty="0" smtClean="0"/>
              <a:t>municípios</a:t>
            </a:r>
            <a:endParaRPr lang="pt-BR" sz="3000" b="1" dirty="0" smtClean="0"/>
          </a:p>
          <a:p>
            <a:pPr lvl="0">
              <a:buFont typeface="Wingdings" pitchFamily="2" charset="2"/>
              <a:buChar char="ü"/>
            </a:pPr>
            <a:endParaRPr lang="pt-BR" sz="3000" dirty="0" smtClean="0"/>
          </a:p>
          <a:p>
            <a:pPr lvl="0">
              <a:buFont typeface="Wingdings" pitchFamily="2" charset="2"/>
              <a:buChar char="ü"/>
            </a:pPr>
            <a:r>
              <a:rPr lang="pt-BR" sz="3000" dirty="0" smtClean="0"/>
              <a:t>Divulgar </a:t>
            </a:r>
            <a:r>
              <a:rPr lang="pt-BR" sz="3000" dirty="0"/>
              <a:t>e discutir os resultados em </a:t>
            </a:r>
            <a:r>
              <a:rPr lang="pt-BR" sz="3000" b="1" dirty="0"/>
              <a:t>audiências públicas </a:t>
            </a:r>
            <a:r>
              <a:rPr lang="pt-BR" sz="3000" b="1" dirty="0" smtClean="0"/>
              <a:t>regionais</a:t>
            </a:r>
            <a:endParaRPr lang="pt-BR" sz="3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49158"/>
            <a:ext cx="8438195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pt-BR" sz="3000" b="1" dirty="0" smtClean="0"/>
              <a:t>Estimular </a:t>
            </a:r>
            <a:r>
              <a:rPr lang="pt-BR" sz="3000" b="1" dirty="0"/>
              <a:t>o debate acadêmico</a:t>
            </a:r>
            <a:r>
              <a:rPr lang="pt-BR" sz="3000" dirty="0"/>
              <a:t> acerca do tema Gestão </a:t>
            </a:r>
            <a:r>
              <a:rPr lang="pt-BR" sz="3000" dirty="0" smtClean="0"/>
              <a:t>Pública </a:t>
            </a:r>
          </a:p>
          <a:p>
            <a:pPr lvl="0">
              <a:buFont typeface="Wingdings" pitchFamily="2" charset="2"/>
              <a:buChar char="ü"/>
            </a:pPr>
            <a:endParaRPr lang="pt-BR" sz="3000" dirty="0" smtClean="0"/>
          </a:p>
          <a:p>
            <a:pPr lvl="0">
              <a:buFont typeface="Wingdings" pitchFamily="2" charset="2"/>
              <a:buChar char="ü"/>
            </a:pPr>
            <a:r>
              <a:rPr lang="pt-BR" sz="3000" dirty="0" smtClean="0"/>
              <a:t>Maior </a:t>
            </a:r>
            <a:r>
              <a:rPr lang="pt-BR" sz="3000" dirty="0"/>
              <a:t>envolvimento das </a:t>
            </a:r>
            <a:r>
              <a:rPr lang="pt-BR" sz="3000" b="1" dirty="0"/>
              <a:t>entidades representativas da </a:t>
            </a:r>
            <a:r>
              <a:rPr lang="pt-BR" sz="3000" b="1" dirty="0" smtClean="0"/>
              <a:t>sociedade</a:t>
            </a:r>
          </a:p>
          <a:p>
            <a:pPr lvl="0">
              <a:buFont typeface="Wingdings" pitchFamily="2" charset="2"/>
              <a:buChar char="ü"/>
            </a:pPr>
            <a:endParaRPr lang="pt-BR" sz="3000" b="1" dirty="0"/>
          </a:p>
          <a:p>
            <a:pPr>
              <a:buFont typeface="Wingdings" pitchFamily="2" charset="2"/>
              <a:buChar char="ü"/>
            </a:pPr>
            <a:r>
              <a:rPr lang="pt-BR" sz="3000" dirty="0"/>
              <a:t>Trabalhar a </a:t>
            </a:r>
            <a:r>
              <a:rPr lang="pt-BR" sz="3000" b="1" dirty="0"/>
              <a:t>transparência na gestão</a:t>
            </a:r>
            <a:r>
              <a:rPr lang="pt-BR" sz="3000" dirty="0"/>
              <a:t> pública municipal e disseminar as</a:t>
            </a:r>
            <a:r>
              <a:rPr lang="pt-BR" sz="3000" b="1" dirty="0"/>
              <a:t> boas práticas</a:t>
            </a:r>
          </a:p>
          <a:p>
            <a:pPr>
              <a:buFont typeface="Wingdings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Específicos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Envolvidos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18511474"/>
              </p:ext>
            </p:extLst>
          </p:nvPr>
        </p:nvGraphicFramePr>
        <p:xfrm>
          <a:off x="827584" y="1484784"/>
          <a:ext cx="7344816" cy="509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9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1052736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Amostra de Municípios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" y="2492896"/>
            <a:ext cx="7704856" cy="298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Produtos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67472337"/>
              </p:ext>
            </p:extLst>
          </p:nvPr>
        </p:nvGraphicFramePr>
        <p:xfrm>
          <a:off x="-108520" y="1268760"/>
          <a:ext cx="9865096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4C1B78-EA2C-4113-8AF9-ED96CC67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B4C1B78-EA2C-4113-8AF9-ED96CC67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B4C1B78-EA2C-4113-8AF9-ED96CC67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AE1FF-FCF1-43E2-866C-0563E71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391AE1FF-FCF1-43E2-866C-0563E71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91AE1FF-FCF1-43E2-866C-0563E71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BFEBDA-5A09-4CFA-8AB7-7AF26052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8BFEBDA-5A09-4CFA-8AB7-7AF26052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8BFEBDA-5A09-4CFA-8AB7-7AF26052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E5323A-D531-4C52-B30F-18AC5BEFB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FE5323A-D531-4C52-B30F-18AC5BEFB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FE5323A-D531-4C52-B30F-18AC5BEFB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EC800-7A8F-499C-813E-D13F6B4D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7CEC800-7A8F-499C-813E-D13F6B4D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87CEC800-7A8F-499C-813E-D13F6B4D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E1270F-D3C5-454A-8F62-2EC88F7AB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9E1270F-D3C5-454A-8F62-2EC88F7AB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9E1270F-D3C5-454A-8F62-2EC88F7AB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395" y="980728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Previsão de Desembolso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12968" cy="28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171" y="772691"/>
            <a:ext cx="8429625" cy="1000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</a:t>
            </a:r>
            <a:endParaRPr lang="pt-BR" sz="30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2813" y="2116920"/>
            <a:ext cx="8391525" cy="50498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3" y="1557574"/>
            <a:ext cx="8391525" cy="52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Equipes de trabalho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51" y="1988840"/>
            <a:ext cx="737467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Bolsas-Auxílio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109566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6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020" y="987735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ação 2013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" y="1958320"/>
            <a:ext cx="8964487" cy="39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05" y="980728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ação 2014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3649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46319"/>
          </a:xfrm>
        </p:spPr>
        <p:txBody>
          <a:bodyPr/>
          <a:lstStyle/>
          <a:p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Detalhamento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2687909"/>
              </p:ext>
            </p:extLst>
          </p:nvPr>
        </p:nvGraphicFramePr>
        <p:xfrm>
          <a:off x="683568" y="1772816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6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46319"/>
          </a:xfrm>
        </p:spPr>
        <p:txBody>
          <a:bodyPr/>
          <a:lstStyle/>
          <a:p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Detalhamento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3855817"/>
              </p:ext>
            </p:extLst>
          </p:nvPr>
        </p:nvGraphicFramePr>
        <p:xfrm>
          <a:off x="683568" y="1700808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6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232" y="1493464"/>
            <a:ext cx="4681215" cy="1491111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>
              <a:solidFill>
                <a:srgbClr val="002060"/>
              </a:solidFill>
              <a:hlinkClick r:id="rId2"/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solidFill>
                <a:srgbClr val="002060"/>
              </a:solidFill>
              <a:hlinkClick r:id="rId2"/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pt-BR" sz="2400" dirty="0">
                <a:solidFill>
                  <a:srgbClr val="002060"/>
                </a:solidFill>
                <a:hlinkClick r:id="rId2"/>
              </a:rPr>
              <a:t>://www.tce.pr.gov.br/servicos_paf_social.aspx?p=587149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97" y="1628800"/>
            <a:ext cx="2107480" cy="16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31840" y="354102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Calibri"/>
                <a:hlinkClick r:id="rId4"/>
              </a:rPr>
              <a:t>http://www.youtube.com</a:t>
            </a:r>
            <a:endParaRPr lang="pt-BR" sz="2400" dirty="0">
              <a:solidFill>
                <a:prstClr val="black"/>
              </a:solidFill>
              <a:latin typeface="Calibri"/>
            </a:endParaRPr>
          </a:p>
          <a:p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    Busca: PAF Social TCE</a:t>
            </a:r>
            <a:endParaRPr lang="pt-B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0358" name="Picture 6" descr="http://www.comocolocarmusicanoperfildoorkut.com/wp-content/uploads/2010/11/baixar-musica-pelo-youtu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65575"/>
            <a:ext cx="2107483" cy="15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17" y="4712117"/>
            <a:ext cx="2124260" cy="183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59632" y="508518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latin typeface="Calibri"/>
                <a:hlinkClick r:id="rId7"/>
              </a:rPr>
              <a:t>http://www.facebook.com</a:t>
            </a:r>
            <a:endParaRPr lang="pt-BR" sz="2400" dirty="0">
              <a:solidFill>
                <a:prstClr val="black"/>
              </a:solidFill>
              <a:latin typeface="Calibri"/>
            </a:endParaRPr>
          </a:p>
          <a:p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    Busca: Auditoria Social TCE</a:t>
            </a:r>
            <a:endParaRPr lang="pt-B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823604"/>
            <a:ext cx="7196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AUDITORIA</a:t>
            </a:r>
            <a:r>
              <a:rPr lang="pt-BR" sz="28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SOCIAL NA INTERNET</a:t>
            </a:r>
          </a:p>
        </p:txBody>
      </p:sp>
    </p:spTree>
    <p:extLst>
      <p:ext uri="{BB962C8B-B14F-4D97-AF65-F5344CB8AC3E}">
        <p14:creationId xmlns:p14="http://schemas.microsoft.com/office/powerpoint/2010/main" val="24063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93175" cy="588069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EQUIPE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PROJETO LAI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SOCIAL</a:t>
            </a:r>
            <a:endParaRPr lang="pt-BR" sz="4000" cap="small" dirty="0" smtClean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cap="small" dirty="0" smtClean="0"/>
              <a:t>Arnaldo </a:t>
            </a:r>
            <a:r>
              <a:rPr lang="pt-BR" sz="4000" cap="small" dirty="0" smtClean="0"/>
              <a:t>Laporte Jr.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4000" cap="small" dirty="0"/>
              <a:t>Cintia Rosa Ferreira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cap="small" dirty="0" smtClean="0"/>
              <a:t>Ricardo </a:t>
            </a:r>
            <a:r>
              <a:rPr lang="pt-BR" sz="4000" cap="small" dirty="0" smtClean="0"/>
              <a:t>Alpendre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Colaboração</a:t>
            </a:r>
            <a:r>
              <a:rPr lang="pt-BR" sz="2800" cap="small" dirty="0" smtClean="0"/>
              <a:t> </a:t>
            </a:r>
            <a:endParaRPr lang="pt-BR" sz="2800" cap="small" dirty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4000" cap="small" dirty="0"/>
              <a:t>Alexandre </a:t>
            </a:r>
            <a:r>
              <a:rPr lang="pt-BR" sz="4000" cap="small" dirty="0" err="1"/>
              <a:t>Faila</a:t>
            </a:r>
            <a:r>
              <a:rPr lang="pt-BR" sz="4000" cap="small" dirty="0"/>
              <a:t> Coelho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4000" cap="small" dirty="0"/>
              <a:t>Giovana Benevides Sales Araújo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4000" cap="small" dirty="0"/>
              <a:t>Márcio José Assumpção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77305"/>
            <a:ext cx="8893175" cy="588069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cap="small" dirty="0" smtClean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CONTATOS</a:t>
            </a:r>
            <a:endParaRPr lang="pt-BR" sz="4000" cap="small" dirty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800" cap="small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pt-BR" sz="3600" dirty="0" smtClean="0">
                <a:solidFill>
                  <a:srgbClr val="002060"/>
                </a:solidFill>
                <a:hlinkClick r:id="rId2"/>
              </a:rPr>
              <a:t>auditoriasocial@tce.pr.gov.br</a:t>
            </a:r>
            <a:r>
              <a:rPr lang="pt-BR" sz="3600" dirty="0" smtClean="0">
                <a:solidFill>
                  <a:srgbClr val="002060"/>
                </a:solidFill>
              </a:rPr>
              <a:t/>
            </a:r>
            <a:br>
              <a:rPr lang="pt-BR" sz="3600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telefone: (41) 3350-1972 / 3350-1805</a:t>
            </a:r>
            <a:endParaRPr lang="pt-BR" sz="3600" b="1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429625" cy="1000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 - Conceito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2813" y="2116920"/>
            <a:ext cx="8391525" cy="5049838"/>
          </a:xfrm>
          <a:prstGeom prst="rect">
            <a:avLst/>
          </a:prstGeom>
        </p:spPr>
        <p:txBody>
          <a:bodyPr/>
          <a:lstStyle/>
          <a:p>
            <a:pPr marL="360000" fontAlgn="auto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dirty="0">
                <a:latin typeface="+mn-lt"/>
              </a:rPr>
              <a:t>Conjugação deliberada e organizada de esforços, por parte do Poder Público, de forma a obter e utilizar os recursos necessários </a:t>
            </a:r>
            <a:r>
              <a:rPr lang="pt-BR" sz="3800" dirty="0" smtClean="0">
                <a:latin typeface="+mn-lt"/>
              </a:rPr>
              <a:t>ao </a:t>
            </a:r>
            <a:r>
              <a:rPr lang="pt-BR" sz="3800" dirty="0">
                <a:latin typeface="+mn-lt"/>
              </a:rPr>
              <a:t>desenvolvimento de ações </a:t>
            </a:r>
            <a:r>
              <a:rPr lang="pt-BR" sz="3800" dirty="0" smtClean="0">
                <a:latin typeface="+mn-lt"/>
              </a:rPr>
              <a:t>programadas, visando ao bem coletivo.</a:t>
            </a:r>
            <a:endParaRPr lang="pt-BR" sz="38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70938" y="2060848"/>
            <a:ext cx="8639175" cy="5040312"/>
          </a:xfrm>
        </p:spPr>
        <p:txBody>
          <a:bodyPr rtlCol="0">
            <a:noAutofit/>
          </a:bodyPr>
          <a:lstStyle/>
          <a:p>
            <a:pPr marL="809625" indent="-449263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conhecimento </a:t>
            </a:r>
            <a:r>
              <a:rPr lang="pt-BR" sz="3800" dirty="0"/>
              <a:t>da situação </a:t>
            </a:r>
            <a:r>
              <a:rPr lang="pt-BR" sz="3800" dirty="0" smtClean="0"/>
              <a:t>vigente (existência de problemas)</a:t>
            </a:r>
            <a:endParaRPr lang="pt-BR" sz="3800" dirty="0"/>
          </a:p>
          <a:p>
            <a:pPr marL="809625" indent="-449263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determinação </a:t>
            </a:r>
            <a:r>
              <a:rPr lang="pt-BR" sz="3800" dirty="0"/>
              <a:t>de </a:t>
            </a:r>
            <a:r>
              <a:rPr lang="pt-BR" sz="3800" dirty="0" smtClean="0"/>
              <a:t>mudá-la (prioridades)</a:t>
            </a:r>
          </a:p>
          <a:p>
            <a:pPr marL="809625" indent="-449263" eaLnBrk="1" fontAlgn="auto" hangingPunct="1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800" dirty="0"/>
              <a:t>mobilização e aplicação dos recursos necessários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 - Desafios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36361" y="1744663"/>
            <a:ext cx="8642350" cy="5113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b="1" cap="small" dirty="0">
              <a:solidFill>
                <a:srgbClr val="002060"/>
              </a:solidFill>
            </a:endParaRPr>
          </a:p>
          <a:p>
            <a:pPr marL="809625" indent="-449263" eaLnBrk="1" fontAlgn="auto" hangingPunct="1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dispender </a:t>
            </a:r>
            <a:r>
              <a:rPr lang="pt-BR" sz="3800" dirty="0"/>
              <a:t>o menor volume de gastos para mobilizar os recursos necessários </a:t>
            </a:r>
          </a:p>
          <a:p>
            <a:pPr marL="809625" indent="-449263" eaLnBrk="1" fontAlgn="auto" hangingPunct="1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800" dirty="0"/>
              <a:t>otimizar o uso desses recursos para alcançar os resultados </a:t>
            </a:r>
            <a:r>
              <a:rPr lang="pt-BR" sz="3800" dirty="0" smtClean="0"/>
              <a:t>propostos</a:t>
            </a:r>
          </a:p>
          <a:p>
            <a:pPr marL="809625" indent="-449263" eaLnBrk="1" fontAlgn="auto" hangingPunct="1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800" dirty="0"/>
              <a:t>alcançar objetivos e metas contidos nos </a:t>
            </a:r>
            <a:r>
              <a:rPr lang="pt-BR" sz="3800" dirty="0" smtClean="0"/>
              <a:t>planos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 - Desafios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17688"/>
            <a:ext cx="9144000" cy="5040312"/>
          </a:xfrm>
        </p:spPr>
        <p:txBody>
          <a:bodyPr rtlCol="0">
            <a:noAutofit/>
          </a:bodyPr>
          <a:lstStyle/>
          <a:p>
            <a:pPr marL="719138" indent="-538163" algn="just" eaLnBrk="1" fontAlgn="auto" hangingPunct="1">
              <a:spcBef>
                <a:spcPts val="9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 smtClean="0"/>
          </a:p>
          <a:p>
            <a:pPr marL="990600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devem </a:t>
            </a:r>
            <a:r>
              <a:rPr lang="pt-BR" sz="3800" dirty="0"/>
              <a:t>estar </a:t>
            </a:r>
            <a:r>
              <a:rPr lang="pt-BR" sz="3800" dirty="0" smtClean="0"/>
              <a:t>inscritos </a:t>
            </a:r>
            <a:r>
              <a:rPr lang="pt-BR" sz="3800" dirty="0"/>
              <a:t>em Planos Plurianuais (PPA</a:t>
            </a:r>
            <a:r>
              <a:rPr lang="pt-BR" sz="3800" dirty="0" smtClean="0"/>
              <a:t>) e orçamentos anuais</a:t>
            </a:r>
            <a:endParaRPr lang="pt-BR" sz="3800" dirty="0"/>
          </a:p>
          <a:p>
            <a:pPr marL="990600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 smtClean="0"/>
              <a:t>atingir os impactos pretendidos quanto à resolução dos problemas diagnosticados</a:t>
            </a:r>
          </a:p>
          <a:p>
            <a:pPr marL="990600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3800" dirty="0"/>
              <a:t>respeito às normas técnicas e a legislação </a:t>
            </a:r>
            <a:r>
              <a:rPr lang="pt-BR" sz="3800" dirty="0" smtClean="0"/>
              <a:t>pertinente</a:t>
            </a:r>
          </a:p>
          <a:p>
            <a:pPr marL="990600" indent="-447675" eaLnBrk="1" fontAlgn="auto" hangingPunct="1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3000" b="1" cap="smal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29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Gestão Pública - Desafios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Flavia\Meus documentos\Downloads\N1963T-Pa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20628</TotalTime>
  <Words>1076</Words>
  <Application>Microsoft Office PowerPoint</Application>
  <PresentationFormat>Apresentação na tela (4:3)</PresentationFormat>
  <Paragraphs>227</Paragraphs>
  <Slides>48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48</vt:i4>
      </vt:variant>
    </vt:vector>
  </HeadingPairs>
  <TitlesOfParts>
    <vt:vector size="60" baseType="lpstr">
      <vt:lpstr>1_Tema do Office</vt:lpstr>
      <vt:lpstr>Tema do Office</vt:lpstr>
      <vt:lpstr>2_Tema do Office</vt:lpstr>
      <vt:lpstr>3_Tema do Office</vt:lpstr>
      <vt:lpstr>4_Tema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Premissas </vt:lpstr>
      <vt:lpstr>Apresentação do PowerPoint</vt:lpstr>
      <vt:lpstr>Apresentação do PowerPoint</vt:lpstr>
      <vt:lpstr>Apresentação do PowerPoint</vt:lpstr>
      <vt:lpstr>Apresentação do PowerPoint</vt:lpstr>
      <vt:lpstr>O QUE FIZEMOS ...</vt:lpstr>
      <vt:lpstr>Apresentação do PowerPoint</vt:lpstr>
      <vt:lpstr>Apresentação do PowerPoint</vt:lpstr>
      <vt:lpstr>PROGRAMA AUDITORIA SOCIAL</vt:lpstr>
      <vt:lpstr>Auditoria Social</vt:lpstr>
      <vt:lpstr>Apresentação do PowerPoint</vt:lpstr>
      <vt:lpstr>Apresentação do PowerPoint</vt:lpstr>
      <vt:lpstr>Apresentação do PowerPoint</vt:lpstr>
      <vt:lpstr>PROJETO LAI SOCIAL</vt:lpstr>
      <vt:lpstr>Marco Legal</vt:lpstr>
      <vt:lpstr>Apresentação do PowerPoint</vt:lpstr>
      <vt:lpstr>Apresentação do PowerPoint</vt:lpstr>
      <vt:lpstr>Objetivos Específicos</vt:lpstr>
      <vt:lpstr>Objetivos Específicos</vt:lpstr>
      <vt:lpstr>Objetivos Específicos</vt:lpstr>
      <vt:lpstr>Envolvidos</vt:lpstr>
      <vt:lpstr>Amostra de Municípios</vt:lpstr>
      <vt:lpstr>Produtos</vt:lpstr>
      <vt:lpstr>Previsão de Desembolso</vt:lpstr>
      <vt:lpstr>Equipes de trabalho</vt:lpstr>
      <vt:lpstr>Bolsas-Auxílio</vt:lpstr>
      <vt:lpstr>Plano de ação 2013</vt:lpstr>
      <vt:lpstr>Plano de ação 2014</vt:lpstr>
      <vt:lpstr>Detalhamento</vt:lpstr>
      <vt:lpstr>Detalhamento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Gestão Pública Municipal</dc:title>
  <dc:creator>tc506311</dc:creator>
  <cp:lastModifiedBy>Djalma Riesemberg Junior</cp:lastModifiedBy>
  <cp:revision>400</cp:revision>
  <cp:lastPrinted>2013-02-21T14:56:58Z</cp:lastPrinted>
  <dcterms:created xsi:type="dcterms:W3CDTF">2011-08-18T18:14:12Z</dcterms:created>
  <dcterms:modified xsi:type="dcterms:W3CDTF">2014-02-05T18:33:00Z</dcterms:modified>
</cp:coreProperties>
</file>